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65" r:id="rId3"/>
    <p:sldId id="261" r:id="rId4"/>
    <p:sldId id="264" r:id="rId5"/>
    <p:sldId id="266" r:id="rId6"/>
    <p:sldId id="263" r:id="rId7"/>
    <p:sldId id="277" r:id="rId8"/>
    <p:sldId id="268" r:id="rId9"/>
    <p:sldId id="271" r:id="rId10"/>
    <p:sldId id="269" r:id="rId11"/>
    <p:sldId id="279" r:id="rId12"/>
    <p:sldId id="278" r:id="rId13"/>
    <p:sldId id="276" r:id="rId14"/>
    <p:sldId id="280" r:id="rId15"/>
    <p:sldId id="275" r:id="rId16"/>
    <p:sldId id="259" r:id="rId17"/>
  </p:sldIdLst>
  <p:sldSz cx="9144000" cy="6858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81BD"/>
    <a:srgbClr val="000000"/>
    <a:srgbClr val="0500F0"/>
    <a:srgbClr val="B9CDE5"/>
    <a:srgbClr val="10ACFF"/>
    <a:srgbClr val="17008B"/>
    <a:srgbClr val="1B00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90" autoAdjust="0"/>
    <p:restoredTop sz="69784" autoAdjust="0"/>
  </p:normalViewPr>
  <p:slideViewPr>
    <p:cSldViewPr snapToGrid="0" snapToObjects="1">
      <p:cViewPr varScale="1">
        <p:scale>
          <a:sx n="35" d="100"/>
          <a:sy n="35" d="100"/>
        </p:scale>
        <p:origin x="1570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D248B3-E2DB-4ABD-ABB6-6C8C03656FC3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36924FF6-E042-4526-A0A4-E66310297287}">
      <dgm:prSet phldrT="[Text]"/>
      <dgm:spPr>
        <a:solidFill>
          <a:srgbClr val="4F81BD">
            <a:alpha val="76863"/>
          </a:srgbClr>
        </a:solidFill>
        <a:ln>
          <a:noFill/>
        </a:ln>
      </dgm:spPr>
      <dgm:t>
        <a:bodyPr/>
        <a:lstStyle/>
        <a:p>
          <a:r>
            <a:rPr lang="pt-PT" noProof="0" dirty="0" smtClean="0"/>
            <a:t>Mensagens principais</a:t>
          </a:r>
          <a:endParaRPr lang="pt-PT" noProof="0" dirty="0"/>
        </a:p>
      </dgm:t>
    </dgm:pt>
    <dgm:pt modelId="{40388F7B-41A8-4412-9E66-C6BA6A549118}" type="parTrans" cxnId="{E193868F-7BC4-40C3-B2B0-E7C9F0538342}">
      <dgm:prSet/>
      <dgm:spPr/>
      <dgm:t>
        <a:bodyPr/>
        <a:lstStyle/>
        <a:p>
          <a:endParaRPr lang="en-AU"/>
        </a:p>
      </dgm:t>
    </dgm:pt>
    <dgm:pt modelId="{0B1E1471-86C0-43A6-802D-70A0BECB6D40}" type="sibTrans" cxnId="{E193868F-7BC4-40C3-B2B0-E7C9F0538342}">
      <dgm:prSet/>
      <dgm:spPr/>
      <dgm:t>
        <a:bodyPr/>
        <a:lstStyle/>
        <a:p>
          <a:endParaRPr lang="en-AU"/>
        </a:p>
      </dgm:t>
    </dgm:pt>
    <dgm:pt modelId="{6E213D2D-74AA-4A92-A6AF-35EF4502ED26}">
      <dgm:prSet phldrT="[Text]"/>
      <dgm:spPr>
        <a:solidFill>
          <a:srgbClr val="4F81BD">
            <a:alpha val="67843"/>
          </a:srgbClr>
        </a:solidFill>
        <a:ln>
          <a:noFill/>
        </a:ln>
      </dgm:spPr>
      <dgm:t>
        <a:bodyPr/>
        <a:lstStyle/>
        <a:p>
          <a:r>
            <a:rPr lang="pt-PT" b="1" noProof="0" dirty="0" smtClean="0"/>
            <a:t>Timor-Leste procura um acordo justo sobre fronteiras marítimas com base no direito internacional</a:t>
          </a:r>
          <a:endParaRPr lang="pt-PT" b="1" noProof="0" dirty="0"/>
        </a:p>
      </dgm:t>
    </dgm:pt>
    <dgm:pt modelId="{7E28CFA1-1807-431B-BEA0-9BDF76B3D2AA}" type="parTrans" cxnId="{266CEA5A-9739-460F-A338-AC4C0C3BCC72}">
      <dgm:prSet/>
      <dgm:spPr>
        <a:solidFill>
          <a:srgbClr val="0500F0">
            <a:alpha val="9020"/>
          </a:srgbClr>
        </a:solidFill>
        <a:ln>
          <a:noFill/>
        </a:ln>
      </dgm:spPr>
      <dgm:t>
        <a:bodyPr/>
        <a:lstStyle/>
        <a:p>
          <a:endParaRPr lang="en-AU"/>
        </a:p>
      </dgm:t>
    </dgm:pt>
    <dgm:pt modelId="{2584C0A4-23EB-40EE-B255-AB995AE5F9AD}" type="sibTrans" cxnId="{266CEA5A-9739-460F-A338-AC4C0C3BCC72}">
      <dgm:prSet/>
      <dgm:spPr/>
      <dgm:t>
        <a:bodyPr/>
        <a:lstStyle/>
        <a:p>
          <a:endParaRPr lang="en-AU"/>
        </a:p>
      </dgm:t>
    </dgm:pt>
    <dgm:pt modelId="{3A541A86-8862-4895-9D97-B94E45166801}">
      <dgm:prSet phldrT="[Text]"/>
      <dgm:spPr>
        <a:solidFill>
          <a:srgbClr val="4F81BD">
            <a:alpha val="67843"/>
          </a:srgbClr>
        </a:solidFill>
        <a:ln>
          <a:noFill/>
        </a:ln>
      </dgm:spPr>
      <dgm:t>
        <a:bodyPr/>
        <a:lstStyle/>
        <a:p>
          <a:r>
            <a:rPr lang="pt-PT" b="1" noProof="0" dirty="0" smtClean="0"/>
            <a:t>As fronteiras marítimas são uma questão de soberania, pelo que são uma prioridade nacional para Timor-Leste</a:t>
          </a:r>
          <a:endParaRPr lang="pt-PT" noProof="0" dirty="0"/>
        </a:p>
      </dgm:t>
    </dgm:pt>
    <dgm:pt modelId="{B0E4301D-DF41-49AA-AB13-9B39E490924B}" type="parTrans" cxnId="{8EC90DFC-8C0B-471F-BD45-F8B996A3D1D2}">
      <dgm:prSet/>
      <dgm:spPr>
        <a:solidFill>
          <a:srgbClr val="0500F0">
            <a:alpha val="9020"/>
          </a:srgbClr>
        </a:solidFill>
        <a:ln>
          <a:noFill/>
        </a:ln>
      </dgm:spPr>
      <dgm:t>
        <a:bodyPr/>
        <a:lstStyle/>
        <a:p>
          <a:endParaRPr lang="en-AU"/>
        </a:p>
      </dgm:t>
    </dgm:pt>
    <dgm:pt modelId="{0BA26F6B-8095-41CD-B0DC-1FBFC7076CE2}" type="sibTrans" cxnId="{8EC90DFC-8C0B-471F-BD45-F8B996A3D1D2}">
      <dgm:prSet/>
      <dgm:spPr/>
      <dgm:t>
        <a:bodyPr/>
        <a:lstStyle/>
        <a:p>
          <a:endParaRPr lang="en-AU"/>
        </a:p>
      </dgm:t>
    </dgm:pt>
    <dgm:pt modelId="{EA8ED732-CC8D-4D50-9287-BF5222CC2C5A}">
      <dgm:prSet phldrT="[Text]"/>
      <dgm:spPr>
        <a:solidFill>
          <a:srgbClr val="4F81BD">
            <a:alpha val="67843"/>
          </a:srgbClr>
        </a:solidFill>
        <a:ln>
          <a:noFill/>
        </a:ln>
      </dgm:spPr>
      <dgm:t>
        <a:bodyPr/>
        <a:lstStyle/>
        <a:p>
          <a:r>
            <a:rPr lang="pt-PT" b="1" noProof="0" dirty="0" smtClean="0"/>
            <a:t>Timor-Leste deseja manter relações sólidas e positivas com os seus vizinhos, incluindo ao nível da segurança regional</a:t>
          </a:r>
          <a:endParaRPr lang="pt-PT" b="1" noProof="0" dirty="0"/>
        </a:p>
      </dgm:t>
    </dgm:pt>
    <dgm:pt modelId="{4E76BE0C-84DE-47E5-A3B0-A81A80CD5336}" type="parTrans" cxnId="{C29DD454-A0AA-4757-B5A1-54F3F4B12E68}">
      <dgm:prSet/>
      <dgm:spPr>
        <a:solidFill>
          <a:srgbClr val="0500F0">
            <a:alpha val="9020"/>
          </a:srgbClr>
        </a:solidFill>
        <a:ln>
          <a:noFill/>
        </a:ln>
      </dgm:spPr>
      <dgm:t>
        <a:bodyPr/>
        <a:lstStyle/>
        <a:p>
          <a:endParaRPr lang="en-AU"/>
        </a:p>
      </dgm:t>
    </dgm:pt>
    <dgm:pt modelId="{D4004D5F-2DDB-4B88-AFED-3EDEC7853F75}" type="sibTrans" cxnId="{C29DD454-A0AA-4757-B5A1-54F3F4B12E68}">
      <dgm:prSet/>
      <dgm:spPr/>
      <dgm:t>
        <a:bodyPr/>
        <a:lstStyle/>
        <a:p>
          <a:endParaRPr lang="en-AU"/>
        </a:p>
      </dgm:t>
    </dgm:pt>
    <dgm:pt modelId="{F0BDEF5F-CCCF-49F7-ADFD-9C3412DC5990}" type="pres">
      <dgm:prSet presAssocID="{B0D248B3-E2DB-4ABD-ABB6-6C8C03656FC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A59D9747-CE1A-4DB9-80C6-CD22D33993FA}" type="pres">
      <dgm:prSet presAssocID="{36924FF6-E042-4526-A0A4-E66310297287}" presName="centerShape" presStyleLbl="node0" presStyleIdx="0" presStyleCnt="1" custScaleX="111208" custScaleY="111435" custLinFactNeighborX="-26045" custLinFactNeighborY="-41950"/>
      <dgm:spPr/>
      <dgm:t>
        <a:bodyPr/>
        <a:lstStyle/>
        <a:p>
          <a:endParaRPr lang="en-AU"/>
        </a:p>
      </dgm:t>
    </dgm:pt>
    <dgm:pt modelId="{006E3865-6C95-4573-8C23-B775C77C02AA}" type="pres">
      <dgm:prSet presAssocID="{7E28CFA1-1807-431B-BEA0-9BDF76B3D2AA}" presName="parTrans" presStyleLbl="bgSibTrans2D1" presStyleIdx="0" presStyleCnt="3" custAng="21255124" custScaleX="35095" custLinFactNeighborX="-34028" custLinFactNeighborY="495"/>
      <dgm:spPr/>
      <dgm:t>
        <a:bodyPr/>
        <a:lstStyle/>
        <a:p>
          <a:endParaRPr lang="en-AU"/>
        </a:p>
      </dgm:t>
    </dgm:pt>
    <dgm:pt modelId="{918FE89D-6FAD-4260-B933-08CA95B1866A}" type="pres">
      <dgm:prSet presAssocID="{6E213D2D-74AA-4A92-A6AF-35EF4502ED26}" presName="node" presStyleLbl="node1" presStyleIdx="0" presStyleCnt="3" custScaleX="110317" custScaleY="104124" custRadScaleRad="92892" custRadScaleInc="155572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C60254F-1AF5-466B-A0F8-C82150A0CF2C}" type="pres">
      <dgm:prSet presAssocID="{B0E4301D-DF41-49AA-AB13-9B39E490924B}" presName="parTrans" presStyleLbl="bgSibTrans2D1" presStyleIdx="1" presStyleCnt="3" custScaleX="49061" custLinFactNeighborX="-26016" custLinFactNeighborY="-72214"/>
      <dgm:spPr/>
      <dgm:t>
        <a:bodyPr/>
        <a:lstStyle/>
        <a:p>
          <a:endParaRPr lang="en-AU"/>
        </a:p>
      </dgm:t>
    </dgm:pt>
    <dgm:pt modelId="{7B3EBB44-9843-4A72-91C1-6D39789642C8}" type="pres">
      <dgm:prSet presAssocID="{3A541A86-8862-4895-9D97-B94E45166801}" presName="node" presStyleLbl="node1" presStyleIdx="1" presStyleCnt="3" custScaleX="114926" custScaleY="110176" custRadScaleRad="57520" custRadScaleInc="15337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2A8F640-65D5-4A68-AAC9-7582F33863D6}" type="pres">
      <dgm:prSet presAssocID="{4E76BE0C-84DE-47E5-A3B0-A81A80CD5336}" presName="parTrans" presStyleLbl="bgSibTrans2D1" presStyleIdx="2" presStyleCnt="3" custScaleX="21190" custScaleY="96067" custLinFactNeighborX="25980" custLinFactNeighborY="-87969"/>
      <dgm:spPr/>
      <dgm:t>
        <a:bodyPr/>
        <a:lstStyle/>
        <a:p>
          <a:endParaRPr lang="en-AU"/>
        </a:p>
      </dgm:t>
    </dgm:pt>
    <dgm:pt modelId="{9D6F7AC9-2E48-4972-87B6-9DE06B387723}" type="pres">
      <dgm:prSet presAssocID="{EA8ED732-CC8D-4D50-9287-BF5222CC2C5A}" presName="node" presStyleLbl="node1" presStyleIdx="2" presStyleCnt="3" custScaleX="111455" custScaleY="109639" custRadScaleRad="48888" custRadScaleInc="-24672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266CEA5A-9739-460F-A338-AC4C0C3BCC72}" srcId="{36924FF6-E042-4526-A0A4-E66310297287}" destId="{6E213D2D-74AA-4A92-A6AF-35EF4502ED26}" srcOrd="0" destOrd="0" parTransId="{7E28CFA1-1807-431B-BEA0-9BDF76B3D2AA}" sibTransId="{2584C0A4-23EB-40EE-B255-AB995AE5F9AD}"/>
    <dgm:cxn modelId="{B452D029-1F41-4D53-BA27-6AAC127349E6}" type="presOf" srcId="{B0D248B3-E2DB-4ABD-ABB6-6C8C03656FC3}" destId="{F0BDEF5F-CCCF-49F7-ADFD-9C3412DC5990}" srcOrd="0" destOrd="0" presId="urn:microsoft.com/office/officeart/2005/8/layout/radial4"/>
    <dgm:cxn modelId="{A4D7E7C9-3018-4AB2-8241-75764AF3F43C}" type="presOf" srcId="{36924FF6-E042-4526-A0A4-E66310297287}" destId="{A59D9747-CE1A-4DB9-80C6-CD22D33993FA}" srcOrd="0" destOrd="0" presId="urn:microsoft.com/office/officeart/2005/8/layout/radial4"/>
    <dgm:cxn modelId="{275DA06E-CBC5-4C87-84C3-B77EE8EFED72}" type="presOf" srcId="{7E28CFA1-1807-431B-BEA0-9BDF76B3D2AA}" destId="{006E3865-6C95-4573-8C23-B775C77C02AA}" srcOrd="0" destOrd="0" presId="urn:microsoft.com/office/officeart/2005/8/layout/radial4"/>
    <dgm:cxn modelId="{8EC90DFC-8C0B-471F-BD45-F8B996A3D1D2}" srcId="{36924FF6-E042-4526-A0A4-E66310297287}" destId="{3A541A86-8862-4895-9D97-B94E45166801}" srcOrd="1" destOrd="0" parTransId="{B0E4301D-DF41-49AA-AB13-9B39E490924B}" sibTransId="{0BA26F6B-8095-41CD-B0DC-1FBFC7076CE2}"/>
    <dgm:cxn modelId="{B6FC6141-FE11-43EC-9E87-5ADDB805950D}" type="presOf" srcId="{EA8ED732-CC8D-4D50-9287-BF5222CC2C5A}" destId="{9D6F7AC9-2E48-4972-87B6-9DE06B387723}" srcOrd="0" destOrd="0" presId="urn:microsoft.com/office/officeart/2005/8/layout/radial4"/>
    <dgm:cxn modelId="{C29DD454-A0AA-4757-B5A1-54F3F4B12E68}" srcId="{36924FF6-E042-4526-A0A4-E66310297287}" destId="{EA8ED732-CC8D-4D50-9287-BF5222CC2C5A}" srcOrd="2" destOrd="0" parTransId="{4E76BE0C-84DE-47E5-A3B0-A81A80CD5336}" sibTransId="{D4004D5F-2DDB-4B88-AFED-3EDEC7853F75}"/>
    <dgm:cxn modelId="{A5D713E0-8106-4809-A378-5912C9646962}" type="presOf" srcId="{6E213D2D-74AA-4A92-A6AF-35EF4502ED26}" destId="{918FE89D-6FAD-4260-B933-08CA95B1866A}" srcOrd="0" destOrd="0" presId="urn:microsoft.com/office/officeart/2005/8/layout/radial4"/>
    <dgm:cxn modelId="{6E000FA5-DCB1-487F-A6F6-26DCC032E689}" type="presOf" srcId="{4E76BE0C-84DE-47E5-A3B0-A81A80CD5336}" destId="{D2A8F640-65D5-4A68-AAC9-7582F33863D6}" srcOrd="0" destOrd="0" presId="urn:microsoft.com/office/officeart/2005/8/layout/radial4"/>
    <dgm:cxn modelId="{CEB695AE-ED4C-4933-AD77-8B7C22675CAF}" type="presOf" srcId="{B0E4301D-DF41-49AA-AB13-9B39E490924B}" destId="{DC60254F-1AF5-466B-A0F8-C82150A0CF2C}" srcOrd="0" destOrd="0" presId="urn:microsoft.com/office/officeart/2005/8/layout/radial4"/>
    <dgm:cxn modelId="{E193868F-7BC4-40C3-B2B0-E7C9F0538342}" srcId="{B0D248B3-E2DB-4ABD-ABB6-6C8C03656FC3}" destId="{36924FF6-E042-4526-A0A4-E66310297287}" srcOrd="0" destOrd="0" parTransId="{40388F7B-41A8-4412-9E66-C6BA6A549118}" sibTransId="{0B1E1471-86C0-43A6-802D-70A0BECB6D40}"/>
    <dgm:cxn modelId="{C0318B19-1389-4A05-B83B-2F420ED2399A}" type="presOf" srcId="{3A541A86-8862-4895-9D97-B94E45166801}" destId="{7B3EBB44-9843-4A72-91C1-6D39789642C8}" srcOrd="0" destOrd="0" presId="urn:microsoft.com/office/officeart/2005/8/layout/radial4"/>
    <dgm:cxn modelId="{122EDE54-6F6A-46D3-AB87-8E65861F9868}" type="presParOf" srcId="{F0BDEF5F-CCCF-49F7-ADFD-9C3412DC5990}" destId="{A59D9747-CE1A-4DB9-80C6-CD22D33993FA}" srcOrd="0" destOrd="0" presId="urn:microsoft.com/office/officeart/2005/8/layout/radial4"/>
    <dgm:cxn modelId="{0C0FE741-BE2C-46AA-B6D7-229D0A043F33}" type="presParOf" srcId="{F0BDEF5F-CCCF-49F7-ADFD-9C3412DC5990}" destId="{006E3865-6C95-4573-8C23-B775C77C02AA}" srcOrd="1" destOrd="0" presId="urn:microsoft.com/office/officeart/2005/8/layout/radial4"/>
    <dgm:cxn modelId="{267DF24F-9EDC-499D-8277-D20DD3927966}" type="presParOf" srcId="{F0BDEF5F-CCCF-49F7-ADFD-9C3412DC5990}" destId="{918FE89D-6FAD-4260-B933-08CA95B1866A}" srcOrd="2" destOrd="0" presId="urn:microsoft.com/office/officeart/2005/8/layout/radial4"/>
    <dgm:cxn modelId="{DA9348D2-4656-4D6E-BE66-FF6CE978FE61}" type="presParOf" srcId="{F0BDEF5F-CCCF-49F7-ADFD-9C3412DC5990}" destId="{DC60254F-1AF5-466B-A0F8-C82150A0CF2C}" srcOrd="3" destOrd="0" presId="urn:microsoft.com/office/officeart/2005/8/layout/radial4"/>
    <dgm:cxn modelId="{16E400D0-C26F-4A46-9D1F-C8E52B7E7A70}" type="presParOf" srcId="{F0BDEF5F-CCCF-49F7-ADFD-9C3412DC5990}" destId="{7B3EBB44-9843-4A72-91C1-6D39789642C8}" srcOrd="4" destOrd="0" presId="urn:microsoft.com/office/officeart/2005/8/layout/radial4"/>
    <dgm:cxn modelId="{0FB5DD2B-1E63-4628-BECE-07CF26AAAEA0}" type="presParOf" srcId="{F0BDEF5F-CCCF-49F7-ADFD-9C3412DC5990}" destId="{D2A8F640-65D5-4A68-AAC9-7582F33863D6}" srcOrd="5" destOrd="0" presId="urn:microsoft.com/office/officeart/2005/8/layout/radial4"/>
    <dgm:cxn modelId="{61ACE13D-79D0-4099-85B5-F5A07460D793}" type="presParOf" srcId="{F0BDEF5F-CCCF-49F7-ADFD-9C3412DC5990}" destId="{9D6F7AC9-2E48-4972-87B6-9DE06B387723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61CE7B-D82E-4B98-A80B-1251F15B469F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6FC1CC43-E887-43A5-AA4F-40E3624C522B}">
      <dgm:prSet phldrT="[Text]"/>
      <dgm:spPr>
        <a:solidFill>
          <a:schemeClr val="accent1">
            <a:lumMod val="75000"/>
          </a:schemeClr>
        </a:solidFill>
        <a:ln>
          <a:solidFill>
            <a:schemeClr val="accent1">
              <a:lumMod val="60000"/>
              <a:lumOff val="40000"/>
            </a:schemeClr>
          </a:solidFill>
        </a:ln>
        <a:effectLst>
          <a:softEdge rad="12700"/>
        </a:effectLst>
      </dgm:spPr>
      <dgm:t>
        <a:bodyPr/>
        <a:lstStyle/>
        <a:p>
          <a:r>
            <a:rPr lang="pt-PT" b="1" noProof="0" dirty="0" smtClean="0"/>
            <a:t>CONTEÚDO</a:t>
          </a:r>
          <a:endParaRPr lang="pt-PT" b="1" noProof="0" dirty="0"/>
        </a:p>
      </dgm:t>
    </dgm:pt>
    <dgm:pt modelId="{651FB7E3-2EAC-43C4-A623-C8F23055E78F}" type="parTrans" cxnId="{6D120D29-4342-4F97-9D5A-BF81C90F6D75}">
      <dgm:prSet/>
      <dgm:spPr/>
      <dgm:t>
        <a:bodyPr/>
        <a:lstStyle/>
        <a:p>
          <a:endParaRPr lang="en-AU"/>
        </a:p>
      </dgm:t>
    </dgm:pt>
    <dgm:pt modelId="{C0C254F2-3047-4DB6-95D4-2F2017B8CF81}" type="sibTrans" cxnId="{6D120D29-4342-4F97-9D5A-BF81C90F6D75}">
      <dgm:prSet/>
      <dgm:spPr/>
      <dgm:t>
        <a:bodyPr/>
        <a:lstStyle/>
        <a:p>
          <a:endParaRPr lang="en-AU"/>
        </a:p>
      </dgm:t>
    </dgm:pt>
    <dgm:pt modelId="{2D978A81-4A27-4CBE-98BC-AD874DC84138}">
      <dgm:prSet phldrT="[Text]" custT="1"/>
      <dgm:spPr>
        <a:solidFill>
          <a:schemeClr val="accent1">
            <a:lumMod val="75000"/>
          </a:schemeClr>
        </a:solidFill>
        <a:ln>
          <a:solidFill>
            <a:schemeClr val="accent1">
              <a:lumMod val="60000"/>
              <a:lumOff val="40000"/>
            </a:schemeClr>
          </a:solidFill>
        </a:ln>
        <a:effectLst>
          <a:softEdge rad="12700"/>
        </a:effectLst>
      </dgm:spPr>
      <dgm:t>
        <a:bodyPr/>
        <a:lstStyle/>
        <a:p>
          <a:r>
            <a:rPr lang="pt-PT" sz="1400" noProof="0" dirty="0" smtClean="0"/>
            <a:t>Perspetiva Geral</a:t>
          </a:r>
        </a:p>
        <a:p>
          <a:r>
            <a:rPr lang="pt-PT" sz="1400" noProof="0" dirty="0" smtClean="0"/>
            <a:t> e História</a:t>
          </a:r>
          <a:endParaRPr lang="pt-PT" sz="1400" noProof="0" dirty="0"/>
        </a:p>
      </dgm:t>
    </dgm:pt>
    <dgm:pt modelId="{7E098A51-9AB2-4D08-9AFA-5EAF64AABA0E}" type="parTrans" cxnId="{D454F33A-1E40-460F-8F95-98F0473D3B9E}">
      <dgm:prSet/>
      <dgm:spPr/>
      <dgm:t>
        <a:bodyPr/>
        <a:lstStyle/>
        <a:p>
          <a:endParaRPr lang="en-AU" dirty="0"/>
        </a:p>
      </dgm:t>
    </dgm:pt>
    <dgm:pt modelId="{B4F77FB3-A547-498E-BA76-6EB6A8E1E178}" type="sibTrans" cxnId="{D454F33A-1E40-460F-8F95-98F0473D3B9E}">
      <dgm:prSet/>
      <dgm:spPr/>
      <dgm:t>
        <a:bodyPr/>
        <a:lstStyle/>
        <a:p>
          <a:endParaRPr lang="en-AU"/>
        </a:p>
      </dgm:t>
    </dgm:pt>
    <dgm:pt modelId="{A5051406-C5AB-493F-A4DD-3405E066A7B3}">
      <dgm:prSet phldrT="[Text]" custT="1"/>
      <dgm:spPr>
        <a:solidFill>
          <a:schemeClr val="accent1">
            <a:lumMod val="75000"/>
          </a:schemeClr>
        </a:solidFill>
        <a:ln>
          <a:solidFill>
            <a:schemeClr val="accent1">
              <a:lumMod val="60000"/>
              <a:lumOff val="40000"/>
            </a:schemeClr>
          </a:solidFill>
        </a:ln>
        <a:effectLst>
          <a:softEdge rad="12700"/>
        </a:effectLst>
      </dgm:spPr>
      <dgm:t>
        <a:bodyPr/>
        <a:lstStyle/>
        <a:p>
          <a:r>
            <a:rPr lang="pt-PT" sz="1400" noProof="0" dirty="0" smtClean="0"/>
            <a:t>Direito Internacional</a:t>
          </a:r>
          <a:endParaRPr lang="pt-PT" sz="1400" noProof="0" dirty="0"/>
        </a:p>
      </dgm:t>
    </dgm:pt>
    <dgm:pt modelId="{7438D3E6-1FBA-47F4-8019-B048A7E9A659}" type="parTrans" cxnId="{D3B0B544-9782-4ACA-B93D-E03E21FA22DD}">
      <dgm:prSet/>
      <dgm:spPr/>
      <dgm:t>
        <a:bodyPr/>
        <a:lstStyle/>
        <a:p>
          <a:endParaRPr lang="en-AU" dirty="0"/>
        </a:p>
      </dgm:t>
    </dgm:pt>
    <dgm:pt modelId="{69EC0CEB-FDFE-4AC4-8333-1395A3C8C9B9}" type="sibTrans" cxnId="{D3B0B544-9782-4ACA-B93D-E03E21FA22DD}">
      <dgm:prSet/>
      <dgm:spPr/>
      <dgm:t>
        <a:bodyPr/>
        <a:lstStyle/>
        <a:p>
          <a:endParaRPr lang="en-AU"/>
        </a:p>
      </dgm:t>
    </dgm:pt>
    <dgm:pt modelId="{A8AD506D-16F0-47DC-AD73-B8E700897628}">
      <dgm:prSet phldrT="[Text]" custT="1"/>
      <dgm:spPr>
        <a:solidFill>
          <a:schemeClr val="accent1">
            <a:lumMod val="75000"/>
          </a:schemeClr>
        </a:solidFill>
        <a:ln>
          <a:solidFill>
            <a:schemeClr val="accent1">
              <a:lumMod val="60000"/>
              <a:lumOff val="40000"/>
            </a:schemeClr>
          </a:solidFill>
        </a:ln>
        <a:effectLst>
          <a:softEdge rad="12700"/>
        </a:effectLst>
      </dgm:spPr>
      <dgm:t>
        <a:bodyPr/>
        <a:lstStyle/>
        <a:p>
          <a:r>
            <a:rPr lang="pt-PT" sz="1400" noProof="0" dirty="0" smtClean="0"/>
            <a:t>Processo Negocial</a:t>
          </a:r>
          <a:endParaRPr lang="pt-PT" sz="1400" noProof="0" dirty="0"/>
        </a:p>
      </dgm:t>
    </dgm:pt>
    <dgm:pt modelId="{81DDEC01-FBE8-4926-89BD-F91A74725346}" type="parTrans" cxnId="{A9085A6D-0EA6-4B2D-99B1-56D00CBD023A}">
      <dgm:prSet/>
      <dgm:spPr/>
      <dgm:t>
        <a:bodyPr/>
        <a:lstStyle/>
        <a:p>
          <a:endParaRPr lang="en-AU" dirty="0"/>
        </a:p>
      </dgm:t>
    </dgm:pt>
    <dgm:pt modelId="{D755A865-B440-452A-9364-30B016902AA0}" type="sibTrans" cxnId="{A9085A6D-0EA6-4B2D-99B1-56D00CBD023A}">
      <dgm:prSet/>
      <dgm:spPr/>
      <dgm:t>
        <a:bodyPr/>
        <a:lstStyle/>
        <a:p>
          <a:endParaRPr lang="en-AU"/>
        </a:p>
      </dgm:t>
    </dgm:pt>
    <dgm:pt modelId="{16F64FB0-BA62-4574-95B8-825F9AB677E6}">
      <dgm:prSet phldrT="[Text]" custT="1"/>
      <dgm:spPr>
        <a:solidFill>
          <a:schemeClr val="accent1">
            <a:lumMod val="75000"/>
          </a:schemeClr>
        </a:solidFill>
        <a:ln>
          <a:solidFill>
            <a:schemeClr val="accent1">
              <a:lumMod val="60000"/>
              <a:lumOff val="40000"/>
            </a:schemeClr>
          </a:solidFill>
        </a:ln>
        <a:effectLst>
          <a:softEdge rad="12700"/>
        </a:effectLst>
      </dgm:spPr>
      <dgm:t>
        <a:bodyPr/>
        <a:lstStyle/>
        <a:p>
          <a:r>
            <a:rPr lang="pt-PT" sz="1400" noProof="0" dirty="0" smtClean="0"/>
            <a:t>Prioridade Nacional para Timor-Leste</a:t>
          </a:r>
          <a:endParaRPr lang="pt-PT" sz="1400" noProof="0" dirty="0"/>
        </a:p>
      </dgm:t>
    </dgm:pt>
    <dgm:pt modelId="{89D26E86-E58C-4660-8C93-8C24CF3E8FCF}" type="parTrans" cxnId="{6729280B-8898-4424-95A8-A3F364CBDD51}">
      <dgm:prSet/>
      <dgm:spPr/>
      <dgm:t>
        <a:bodyPr/>
        <a:lstStyle/>
        <a:p>
          <a:endParaRPr lang="en-AU" dirty="0"/>
        </a:p>
      </dgm:t>
    </dgm:pt>
    <dgm:pt modelId="{75651B4D-FA4E-4A4E-841C-CEA596D979D7}" type="sibTrans" cxnId="{6729280B-8898-4424-95A8-A3F364CBDD51}">
      <dgm:prSet/>
      <dgm:spPr/>
      <dgm:t>
        <a:bodyPr/>
        <a:lstStyle/>
        <a:p>
          <a:endParaRPr lang="en-AU"/>
        </a:p>
      </dgm:t>
    </dgm:pt>
    <dgm:pt modelId="{DCFE7B01-47EF-45C8-8EA8-FA295C4430A2}">
      <dgm:prSet custT="1"/>
      <dgm:spPr>
        <a:solidFill>
          <a:schemeClr val="accent1">
            <a:lumMod val="75000"/>
          </a:schemeClr>
        </a:solidFill>
        <a:ln>
          <a:solidFill>
            <a:schemeClr val="accent1">
              <a:lumMod val="60000"/>
              <a:lumOff val="40000"/>
            </a:schemeClr>
          </a:solidFill>
        </a:ln>
        <a:effectLst>
          <a:softEdge rad="12700"/>
        </a:effectLst>
      </dgm:spPr>
      <dgm:t>
        <a:bodyPr/>
        <a:lstStyle/>
        <a:p>
          <a:r>
            <a:rPr lang="pt-PT" sz="1400" noProof="0" dirty="0" smtClean="0"/>
            <a:t>Vizinhos – Indonésia e Austrália</a:t>
          </a:r>
          <a:endParaRPr lang="pt-PT" sz="1400" noProof="0" dirty="0"/>
        </a:p>
      </dgm:t>
    </dgm:pt>
    <dgm:pt modelId="{256132D7-D6CB-45A4-AB9B-5E50936C9DB7}" type="parTrans" cxnId="{6FAA93DC-1ADE-44BE-B145-B4FF17ACE8EA}">
      <dgm:prSet/>
      <dgm:spPr/>
      <dgm:t>
        <a:bodyPr/>
        <a:lstStyle/>
        <a:p>
          <a:endParaRPr lang="en-AU" dirty="0"/>
        </a:p>
      </dgm:t>
    </dgm:pt>
    <dgm:pt modelId="{AA0626F6-728B-4438-94F3-960C37B4390C}" type="sibTrans" cxnId="{6FAA93DC-1ADE-44BE-B145-B4FF17ACE8EA}">
      <dgm:prSet/>
      <dgm:spPr/>
      <dgm:t>
        <a:bodyPr/>
        <a:lstStyle/>
        <a:p>
          <a:endParaRPr lang="en-AU"/>
        </a:p>
      </dgm:t>
    </dgm:pt>
    <dgm:pt modelId="{E963FE99-DA1C-4FE1-8049-280197F4E7DF}">
      <dgm:prSet custT="1"/>
      <dgm:spPr>
        <a:solidFill>
          <a:schemeClr val="accent1">
            <a:lumMod val="75000"/>
          </a:schemeClr>
        </a:solidFill>
        <a:ln>
          <a:solidFill>
            <a:schemeClr val="accent1">
              <a:lumMod val="60000"/>
              <a:lumOff val="40000"/>
            </a:schemeClr>
          </a:solidFill>
        </a:ln>
        <a:effectLst>
          <a:softEdge rad="12700"/>
        </a:effectLst>
      </dgm:spPr>
      <dgm:t>
        <a:bodyPr/>
        <a:lstStyle/>
        <a:p>
          <a:r>
            <a:rPr lang="pt-PT" sz="1400" noProof="0" dirty="0" smtClean="0"/>
            <a:t>Posição de Timor-Leste</a:t>
          </a:r>
          <a:endParaRPr lang="pt-PT" sz="1400" noProof="0" dirty="0"/>
        </a:p>
      </dgm:t>
    </dgm:pt>
    <dgm:pt modelId="{47C30637-355D-4790-AAAE-5A0A7A1166A2}" type="parTrans" cxnId="{44CD08EC-0DB7-40D1-9E24-54A6947E55F4}">
      <dgm:prSet/>
      <dgm:spPr/>
      <dgm:t>
        <a:bodyPr/>
        <a:lstStyle/>
        <a:p>
          <a:endParaRPr lang="en-AU" dirty="0"/>
        </a:p>
      </dgm:t>
    </dgm:pt>
    <dgm:pt modelId="{4984B648-65FF-493D-ADA7-1AB3B13DAEEB}" type="sibTrans" cxnId="{44CD08EC-0DB7-40D1-9E24-54A6947E55F4}">
      <dgm:prSet/>
      <dgm:spPr/>
      <dgm:t>
        <a:bodyPr/>
        <a:lstStyle/>
        <a:p>
          <a:endParaRPr lang="en-AU"/>
        </a:p>
      </dgm:t>
    </dgm:pt>
    <dgm:pt modelId="{FEFFBD69-36A5-41C6-8A7F-6E3A9CEE8E37}">
      <dgm:prSet custT="1"/>
      <dgm:spPr>
        <a:solidFill>
          <a:schemeClr val="accent1">
            <a:lumMod val="75000"/>
          </a:schemeClr>
        </a:solidFill>
        <a:ln>
          <a:solidFill>
            <a:schemeClr val="accent1">
              <a:lumMod val="60000"/>
              <a:lumOff val="40000"/>
            </a:schemeClr>
          </a:solidFill>
        </a:ln>
        <a:effectLst>
          <a:softEdge rad="12700"/>
        </a:effectLst>
      </dgm:spPr>
      <dgm:t>
        <a:bodyPr/>
        <a:lstStyle/>
        <a:p>
          <a:r>
            <a:rPr lang="pt-PT" sz="1400" noProof="0" dirty="0" smtClean="0"/>
            <a:t>O que as Fronteiras Marítimas significam para Timor-Leste</a:t>
          </a:r>
          <a:endParaRPr lang="pt-PT" sz="1400" noProof="0" dirty="0"/>
        </a:p>
      </dgm:t>
    </dgm:pt>
    <dgm:pt modelId="{26A1E9FB-DA6D-4432-B56B-CCE7841C04FC}" type="parTrans" cxnId="{3442149A-3C12-4A17-8C04-619C001821D9}">
      <dgm:prSet/>
      <dgm:spPr/>
      <dgm:t>
        <a:bodyPr/>
        <a:lstStyle/>
        <a:p>
          <a:endParaRPr lang="en-AU" dirty="0"/>
        </a:p>
      </dgm:t>
    </dgm:pt>
    <dgm:pt modelId="{DD55B2E0-FCAA-4CD7-AC09-B37C49EE2C95}" type="sibTrans" cxnId="{3442149A-3C12-4A17-8C04-619C001821D9}">
      <dgm:prSet/>
      <dgm:spPr/>
      <dgm:t>
        <a:bodyPr/>
        <a:lstStyle/>
        <a:p>
          <a:endParaRPr lang="en-AU"/>
        </a:p>
      </dgm:t>
    </dgm:pt>
    <dgm:pt modelId="{C8C6D615-9A09-4ECB-9C8B-7668BA25F9DA}" type="pres">
      <dgm:prSet presAssocID="{2C61CE7B-D82E-4B98-A80B-1251F15B469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800814BE-3F47-49D3-95AF-26D3ACD8CA8E}" type="pres">
      <dgm:prSet presAssocID="{6FC1CC43-E887-43A5-AA4F-40E3624C522B}" presName="centerShape" presStyleLbl="node0" presStyleIdx="0" presStyleCnt="1" custLinFactNeighborX="-4501" custLinFactNeighborY="-3694"/>
      <dgm:spPr/>
      <dgm:t>
        <a:bodyPr/>
        <a:lstStyle/>
        <a:p>
          <a:endParaRPr lang="en-AU"/>
        </a:p>
      </dgm:t>
    </dgm:pt>
    <dgm:pt modelId="{9425F439-E2E5-420A-938A-E45D234B71BB}" type="pres">
      <dgm:prSet presAssocID="{7E098A51-9AB2-4D08-9AFA-5EAF64AABA0E}" presName="Name9" presStyleLbl="parChTrans1D2" presStyleIdx="0" presStyleCnt="7"/>
      <dgm:spPr/>
      <dgm:t>
        <a:bodyPr/>
        <a:lstStyle/>
        <a:p>
          <a:endParaRPr lang="en-AU"/>
        </a:p>
      </dgm:t>
    </dgm:pt>
    <dgm:pt modelId="{FC29713F-4019-4166-9601-E30764B607E7}" type="pres">
      <dgm:prSet presAssocID="{7E098A51-9AB2-4D08-9AFA-5EAF64AABA0E}" presName="connTx" presStyleLbl="parChTrans1D2" presStyleIdx="0" presStyleCnt="7"/>
      <dgm:spPr/>
      <dgm:t>
        <a:bodyPr/>
        <a:lstStyle/>
        <a:p>
          <a:endParaRPr lang="en-AU"/>
        </a:p>
      </dgm:t>
    </dgm:pt>
    <dgm:pt modelId="{D55E390A-3F07-43D5-A2BC-A74B9E2932C0}" type="pres">
      <dgm:prSet presAssocID="{2D978A81-4A27-4CBE-98BC-AD874DC84138}" presName="node" presStyleLbl="node1" presStyleIdx="0" presStyleCnt="7" custScaleX="133507" custScaleY="126893" custRadScaleRad="168126" custRadScaleInc="-14382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FC3504C8-C46E-4022-85C1-0C54CE160B7A}" type="pres">
      <dgm:prSet presAssocID="{7438D3E6-1FBA-47F4-8019-B048A7E9A659}" presName="Name9" presStyleLbl="parChTrans1D2" presStyleIdx="1" presStyleCnt="7"/>
      <dgm:spPr/>
      <dgm:t>
        <a:bodyPr/>
        <a:lstStyle/>
        <a:p>
          <a:endParaRPr lang="en-AU"/>
        </a:p>
      </dgm:t>
    </dgm:pt>
    <dgm:pt modelId="{CE425C87-A925-46AB-848C-E2664FFC2E7B}" type="pres">
      <dgm:prSet presAssocID="{7438D3E6-1FBA-47F4-8019-B048A7E9A659}" presName="connTx" presStyleLbl="parChTrans1D2" presStyleIdx="1" presStyleCnt="7"/>
      <dgm:spPr/>
      <dgm:t>
        <a:bodyPr/>
        <a:lstStyle/>
        <a:p>
          <a:endParaRPr lang="en-AU"/>
        </a:p>
      </dgm:t>
    </dgm:pt>
    <dgm:pt modelId="{13954CF3-4F66-44C3-94EE-BE396A7E2382}" type="pres">
      <dgm:prSet presAssocID="{A5051406-C5AB-493F-A4DD-3405E066A7B3}" presName="node" presStyleLbl="node1" presStyleIdx="1" presStyleCnt="7" custScaleX="148812" custScaleY="148291" custRadScaleRad="117249" custRadScaleInc="-7416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5A34F8C4-6401-442C-983D-2380541EB84C}" type="pres">
      <dgm:prSet presAssocID="{81DDEC01-FBE8-4926-89BD-F91A74725346}" presName="Name9" presStyleLbl="parChTrans1D2" presStyleIdx="2" presStyleCnt="7"/>
      <dgm:spPr/>
      <dgm:t>
        <a:bodyPr/>
        <a:lstStyle/>
        <a:p>
          <a:endParaRPr lang="en-AU"/>
        </a:p>
      </dgm:t>
    </dgm:pt>
    <dgm:pt modelId="{8E364A71-80C6-4A16-932E-5C203D78124B}" type="pres">
      <dgm:prSet presAssocID="{81DDEC01-FBE8-4926-89BD-F91A74725346}" presName="connTx" presStyleLbl="parChTrans1D2" presStyleIdx="2" presStyleCnt="7"/>
      <dgm:spPr/>
      <dgm:t>
        <a:bodyPr/>
        <a:lstStyle/>
        <a:p>
          <a:endParaRPr lang="en-AU"/>
        </a:p>
      </dgm:t>
    </dgm:pt>
    <dgm:pt modelId="{CDC4B665-B0E1-4901-A21A-E11F71EBDD11}" type="pres">
      <dgm:prSet presAssocID="{A8AD506D-16F0-47DC-AD73-B8E700897628}" presName="node" presStyleLbl="node1" presStyleIdx="2" presStyleCnt="7" custScaleX="124743" custScaleY="119104" custRadScaleRad="75123" custRadScaleInc="-2348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6E747C96-A7BA-46F3-9D65-B145929F23A9}" type="pres">
      <dgm:prSet presAssocID="{89D26E86-E58C-4660-8C93-8C24CF3E8FCF}" presName="Name9" presStyleLbl="parChTrans1D2" presStyleIdx="3" presStyleCnt="7"/>
      <dgm:spPr/>
      <dgm:t>
        <a:bodyPr/>
        <a:lstStyle/>
        <a:p>
          <a:endParaRPr lang="en-AU"/>
        </a:p>
      </dgm:t>
    </dgm:pt>
    <dgm:pt modelId="{606EC849-356A-41FB-9432-FB8C20E8C458}" type="pres">
      <dgm:prSet presAssocID="{89D26E86-E58C-4660-8C93-8C24CF3E8FCF}" presName="connTx" presStyleLbl="parChTrans1D2" presStyleIdx="3" presStyleCnt="7"/>
      <dgm:spPr/>
      <dgm:t>
        <a:bodyPr/>
        <a:lstStyle/>
        <a:p>
          <a:endParaRPr lang="en-AU"/>
        </a:p>
      </dgm:t>
    </dgm:pt>
    <dgm:pt modelId="{217F261A-C840-4DAA-A4B9-EB50635354B7}" type="pres">
      <dgm:prSet presAssocID="{16F64FB0-BA62-4574-95B8-825F9AB677E6}" presName="node" presStyleLbl="node1" presStyleIdx="3" presStyleCnt="7" custScaleX="128101" custScaleY="125361" custRadScaleRad="142214" custRadScaleInc="-621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B50E12AA-D629-49AA-80E9-25C251DD4F52}" type="pres">
      <dgm:prSet presAssocID="{256132D7-D6CB-45A4-AB9B-5E50936C9DB7}" presName="Name9" presStyleLbl="parChTrans1D2" presStyleIdx="4" presStyleCnt="7"/>
      <dgm:spPr/>
      <dgm:t>
        <a:bodyPr/>
        <a:lstStyle/>
        <a:p>
          <a:endParaRPr lang="en-AU"/>
        </a:p>
      </dgm:t>
    </dgm:pt>
    <dgm:pt modelId="{7B9DD6E1-80CB-4EB6-9D4B-13F0FCB3BD95}" type="pres">
      <dgm:prSet presAssocID="{256132D7-D6CB-45A4-AB9B-5E50936C9DB7}" presName="connTx" presStyleLbl="parChTrans1D2" presStyleIdx="4" presStyleCnt="7"/>
      <dgm:spPr/>
      <dgm:t>
        <a:bodyPr/>
        <a:lstStyle/>
        <a:p>
          <a:endParaRPr lang="en-AU"/>
        </a:p>
      </dgm:t>
    </dgm:pt>
    <dgm:pt modelId="{7DF7212F-B15A-4982-A7A7-47E7F559B887}" type="pres">
      <dgm:prSet presAssocID="{DCFE7B01-47EF-45C8-8EA8-FA295C4430A2}" presName="node" presStyleLbl="node1" presStyleIdx="4" presStyleCnt="7" custScaleX="129705" custScaleY="127421" custRadScaleRad="143790" custRadScaleInc="15909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015BF749-2F95-4A12-A849-C307FD7E70DB}" type="pres">
      <dgm:prSet presAssocID="{47C30637-355D-4790-AAAE-5A0A7A1166A2}" presName="Name9" presStyleLbl="parChTrans1D2" presStyleIdx="5" presStyleCnt="7"/>
      <dgm:spPr/>
      <dgm:t>
        <a:bodyPr/>
        <a:lstStyle/>
        <a:p>
          <a:endParaRPr lang="en-AU"/>
        </a:p>
      </dgm:t>
    </dgm:pt>
    <dgm:pt modelId="{5D59E7D5-2196-4D0E-B17B-AA777BBEE3BD}" type="pres">
      <dgm:prSet presAssocID="{47C30637-355D-4790-AAAE-5A0A7A1166A2}" presName="connTx" presStyleLbl="parChTrans1D2" presStyleIdx="5" presStyleCnt="7"/>
      <dgm:spPr/>
      <dgm:t>
        <a:bodyPr/>
        <a:lstStyle/>
        <a:p>
          <a:endParaRPr lang="en-AU"/>
        </a:p>
      </dgm:t>
    </dgm:pt>
    <dgm:pt modelId="{E3ADE765-FAF2-4A9D-8543-BE074F9B06C8}" type="pres">
      <dgm:prSet presAssocID="{E963FE99-DA1C-4FE1-8049-280197F4E7DF}" presName="node" presStyleLbl="node1" presStyleIdx="5" presStyleCnt="7" custScaleX="129304" custScaleY="127618" custRadScaleRad="93531" custRadScaleInc="22542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33530577-586F-4304-B905-70F977B5F55A}" type="pres">
      <dgm:prSet presAssocID="{26A1E9FB-DA6D-4432-B56B-CCE7841C04FC}" presName="Name9" presStyleLbl="parChTrans1D2" presStyleIdx="6" presStyleCnt="7"/>
      <dgm:spPr/>
      <dgm:t>
        <a:bodyPr/>
        <a:lstStyle/>
        <a:p>
          <a:endParaRPr lang="en-AU"/>
        </a:p>
      </dgm:t>
    </dgm:pt>
    <dgm:pt modelId="{96B78CAE-95BF-406C-B694-77DFCB3A8FAB}" type="pres">
      <dgm:prSet presAssocID="{26A1E9FB-DA6D-4432-B56B-CCE7841C04FC}" presName="connTx" presStyleLbl="parChTrans1D2" presStyleIdx="6" presStyleCnt="7"/>
      <dgm:spPr/>
      <dgm:t>
        <a:bodyPr/>
        <a:lstStyle/>
        <a:p>
          <a:endParaRPr lang="en-AU"/>
        </a:p>
      </dgm:t>
    </dgm:pt>
    <dgm:pt modelId="{C95AFFD1-8194-4A19-B13A-8891CFE78D22}" type="pres">
      <dgm:prSet presAssocID="{FEFFBD69-36A5-41C6-8A7F-6E3A9CEE8E37}" presName="node" presStyleLbl="node1" presStyleIdx="6" presStyleCnt="7" custScaleX="146314" custScaleY="147343" custRadScaleRad="133090" custRadScaleInc="4830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751A5422-95A6-41C2-B166-775C3F1EE78C}" type="presOf" srcId="{47C30637-355D-4790-AAAE-5A0A7A1166A2}" destId="{5D59E7D5-2196-4D0E-B17B-AA777BBEE3BD}" srcOrd="1" destOrd="0" presId="urn:microsoft.com/office/officeart/2005/8/layout/radial1"/>
    <dgm:cxn modelId="{42722041-F6EB-419B-AE7E-25EB0A93A64B}" type="presOf" srcId="{7438D3E6-1FBA-47F4-8019-B048A7E9A659}" destId="{FC3504C8-C46E-4022-85C1-0C54CE160B7A}" srcOrd="0" destOrd="0" presId="urn:microsoft.com/office/officeart/2005/8/layout/radial1"/>
    <dgm:cxn modelId="{F9B2323B-642D-4D93-A66D-5C197C8EB753}" type="presOf" srcId="{A8AD506D-16F0-47DC-AD73-B8E700897628}" destId="{CDC4B665-B0E1-4901-A21A-E11F71EBDD11}" srcOrd="0" destOrd="0" presId="urn:microsoft.com/office/officeart/2005/8/layout/radial1"/>
    <dgm:cxn modelId="{E8EAE399-65AD-45E0-AAC1-309BB2AEED2E}" type="presOf" srcId="{7E098A51-9AB2-4D08-9AFA-5EAF64AABA0E}" destId="{FC29713F-4019-4166-9601-E30764B607E7}" srcOrd="1" destOrd="0" presId="urn:microsoft.com/office/officeart/2005/8/layout/radial1"/>
    <dgm:cxn modelId="{086C2A6C-C198-4769-81EE-268CD77840E2}" type="presOf" srcId="{47C30637-355D-4790-AAAE-5A0A7A1166A2}" destId="{015BF749-2F95-4A12-A849-C307FD7E70DB}" srcOrd="0" destOrd="0" presId="urn:microsoft.com/office/officeart/2005/8/layout/radial1"/>
    <dgm:cxn modelId="{29BD4B9B-88DC-4139-9960-5C97185A6E98}" type="presOf" srcId="{256132D7-D6CB-45A4-AB9B-5E50936C9DB7}" destId="{B50E12AA-D629-49AA-80E9-25C251DD4F52}" srcOrd="0" destOrd="0" presId="urn:microsoft.com/office/officeart/2005/8/layout/radial1"/>
    <dgm:cxn modelId="{05F3236E-6C62-4617-B88A-2A2828F88B34}" type="presOf" srcId="{2C61CE7B-D82E-4B98-A80B-1251F15B469F}" destId="{C8C6D615-9A09-4ECB-9C8B-7668BA25F9DA}" srcOrd="0" destOrd="0" presId="urn:microsoft.com/office/officeart/2005/8/layout/radial1"/>
    <dgm:cxn modelId="{4EBE7F67-C365-4B12-BAC6-49A8C4439B03}" type="presOf" srcId="{7438D3E6-1FBA-47F4-8019-B048A7E9A659}" destId="{CE425C87-A925-46AB-848C-E2664FFC2E7B}" srcOrd="1" destOrd="0" presId="urn:microsoft.com/office/officeart/2005/8/layout/radial1"/>
    <dgm:cxn modelId="{4EAC871B-AB50-43A3-B793-4C02A1A602CC}" type="presOf" srcId="{E963FE99-DA1C-4FE1-8049-280197F4E7DF}" destId="{E3ADE765-FAF2-4A9D-8543-BE074F9B06C8}" srcOrd="0" destOrd="0" presId="urn:microsoft.com/office/officeart/2005/8/layout/radial1"/>
    <dgm:cxn modelId="{B306D83C-F75D-496C-9701-A762364327F4}" type="presOf" srcId="{89D26E86-E58C-4660-8C93-8C24CF3E8FCF}" destId="{606EC849-356A-41FB-9432-FB8C20E8C458}" srcOrd="1" destOrd="0" presId="urn:microsoft.com/office/officeart/2005/8/layout/radial1"/>
    <dgm:cxn modelId="{19207AB1-28A7-479C-AF37-BBE92F1A7096}" type="presOf" srcId="{6FC1CC43-E887-43A5-AA4F-40E3624C522B}" destId="{800814BE-3F47-49D3-95AF-26D3ACD8CA8E}" srcOrd="0" destOrd="0" presId="urn:microsoft.com/office/officeart/2005/8/layout/radial1"/>
    <dgm:cxn modelId="{1CC18D38-6A71-4A7D-AB73-6C5999FE26DA}" type="presOf" srcId="{FEFFBD69-36A5-41C6-8A7F-6E3A9CEE8E37}" destId="{C95AFFD1-8194-4A19-B13A-8891CFE78D22}" srcOrd="0" destOrd="0" presId="urn:microsoft.com/office/officeart/2005/8/layout/radial1"/>
    <dgm:cxn modelId="{6729280B-8898-4424-95A8-A3F364CBDD51}" srcId="{6FC1CC43-E887-43A5-AA4F-40E3624C522B}" destId="{16F64FB0-BA62-4574-95B8-825F9AB677E6}" srcOrd="3" destOrd="0" parTransId="{89D26E86-E58C-4660-8C93-8C24CF3E8FCF}" sibTransId="{75651B4D-FA4E-4A4E-841C-CEA596D979D7}"/>
    <dgm:cxn modelId="{6D120D29-4342-4F97-9D5A-BF81C90F6D75}" srcId="{2C61CE7B-D82E-4B98-A80B-1251F15B469F}" destId="{6FC1CC43-E887-43A5-AA4F-40E3624C522B}" srcOrd="0" destOrd="0" parTransId="{651FB7E3-2EAC-43C4-A623-C8F23055E78F}" sibTransId="{C0C254F2-3047-4DB6-95D4-2F2017B8CF81}"/>
    <dgm:cxn modelId="{314E8DFB-7023-4AC0-8F37-57ABF134C4DD}" type="presOf" srcId="{26A1E9FB-DA6D-4432-B56B-CCE7841C04FC}" destId="{33530577-586F-4304-B905-70F977B5F55A}" srcOrd="0" destOrd="0" presId="urn:microsoft.com/office/officeart/2005/8/layout/radial1"/>
    <dgm:cxn modelId="{3E7DE535-1A3D-4FD1-B3B6-EA4C0754644C}" type="presOf" srcId="{A5051406-C5AB-493F-A4DD-3405E066A7B3}" destId="{13954CF3-4F66-44C3-94EE-BE396A7E2382}" srcOrd="0" destOrd="0" presId="urn:microsoft.com/office/officeart/2005/8/layout/radial1"/>
    <dgm:cxn modelId="{D3B0B544-9782-4ACA-B93D-E03E21FA22DD}" srcId="{6FC1CC43-E887-43A5-AA4F-40E3624C522B}" destId="{A5051406-C5AB-493F-A4DD-3405E066A7B3}" srcOrd="1" destOrd="0" parTransId="{7438D3E6-1FBA-47F4-8019-B048A7E9A659}" sibTransId="{69EC0CEB-FDFE-4AC4-8333-1395A3C8C9B9}"/>
    <dgm:cxn modelId="{44CD08EC-0DB7-40D1-9E24-54A6947E55F4}" srcId="{6FC1CC43-E887-43A5-AA4F-40E3624C522B}" destId="{E963FE99-DA1C-4FE1-8049-280197F4E7DF}" srcOrd="5" destOrd="0" parTransId="{47C30637-355D-4790-AAAE-5A0A7A1166A2}" sibTransId="{4984B648-65FF-493D-ADA7-1AB3B13DAEEB}"/>
    <dgm:cxn modelId="{2D479CE0-7E9B-4E67-AF25-43C05A55A010}" type="presOf" srcId="{81DDEC01-FBE8-4926-89BD-F91A74725346}" destId="{5A34F8C4-6401-442C-983D-2380541EB84C}" srcOrd="0" destOrd="0" presId="urn:microsoft.com/office/officeart/2005/8/layout/radial1"/>
    <dgm:cxn modelId="{42F1B2FA-6E28-4E79-BEB5-4C3DA7C76058}" type="presOf" srcId="{16F64FB0-BA62-4574-95B8-825F9AB677E6}" destId="{217F261A-C840-4DAA-A4B9-EB50635354B7}" srcOrd="0" destOrd="0" presId="urn:microsoft.com/office/officeart/2005/8/layout/radial1"/>
    <dgm:cxn modelId="{A9085A6D-0EA6-4B2D-99B1-56D00CBD023A}" srcId="{6FC1CC43-E887-43A5-AA4F-40E3624C522B}" destId="{A8AD506D-16F0-47DC-AD73-B8E700897628}" srcOrd="2" destOrd="0" parTransId="{81DDEC01-FBE8-4926-89BD-F91A74725346}" sibTransId="{D755A865-B440-452A-9364-30B016902AA0}"/>
    <dgm:cxn modelId="{02B23059-739C-4F70-8305-05F920AD1054}" type="presOf" srcId="{26A1E9FB-DA6D-4432-B56B-CCE7841C04FC}" destId="{96B78CAE-95BF-406C-B694-77DFCB3A8FAB}" srcOrd="1" destOrd="0" presId="urn:microsoft.com/office/officeart/2005/8/layout/radial1"/>
    <dgm:cxn modelId="{3442149A-3C12-4A17-8C04-619C001821D9}" srcId="{6FC1CC43-E887-43A5-AA4F-40E3624C522B}" destId="{FEFFBD69-36A5-41C6-8A7F-6E3A9CEE8E37}" srcOrd="6" destOrd="0" parTransId="{26A1E9FB-DA6D-4432-B56B-CCE7841C04FC}" sibTransId="{DD55B2E0-FCAA-4CD7-AC09-B37C49EE2C95}"/>
    <dgm:cxn modelId="{A3EAFA4F-3B09-4DD9-B2E8-638851F505F3}" type="presOf" srcId="{DCFE7B01-47EF-45C8-8EA8-FA295C4430A2}" destId="{7DF7212F-B15A-4982-A7A7-47E7F559B887}" srcOrd="0" destOrd="0" presId="urn:microsoft.com/office/officeart/2005/8/layout/radial1"/>
    <dgm:cxn modelId="{10F3EABB-14D8-4AE8-8ED5-46873658C6B5}" type="presOf" srcId="{7E098A51-9AB2-4D08-9AFA-5EAF64AABA0E}" destId="{9425F439-E2E5-420A-938A-E45D234B71BB}" srcOrd="0" destOrd="0" presId="urn:microsoft.com/office/officeart/2005/8/layout/radial1"/>
    <dgm:cxn modelId="{266B7D66-C7C9-4AAF-B500-515533B6F985}" type="presOf" srcId="{2D978A81-4A27-4CBE-98BC-AD874DC84138}" destId="{D55E390A-3F07-43D5-A2BC-A74B9E2932C0}" srcOrd="0" destOrd="0" presId="urn:microsoft.com/office/officeart/2005/8/layout/radial1"/>
    <dgm:cxn modelId="{D454F33A-1E40-460F-8F95-98F0473D3B9E}" srcId="{6FC1CC43-E887-43A5-AA4F-40E3624C522B}" destId="{2D978A81-4A27-4CBE-98BC-AD874DC84138}" srcOrd="0" destOrd="0" parTransId="{7E098A51-9AB2-4D08-9AFA-5EAF64AABA0E}" sibTransId="{B4F77FB3-A547-498E-BA76-6EB6A8E1E178}"/>
    <dgm:cxn modelId="{D9922B59-D472-40FC-83DA-31EA81F32DF3}" type="presOf" srcId="{81DDEC01-FBE8-4926-89BD-F91A74725346}" destId="{8E364A71-80C6-4A16-932E-5C203D78124B}" srcOrd="1" destOrd="0" presId="urn:microsoft.com/office/officeart/2005/8/layout/radial1"/>
    <dgm:cxn modelId="{7F3A1307-E81D-4BFE-9616-13C5695098AE}" type="presOf" srcId="{256132D7-D6CB-45A4-AB9B-5E50936C9DB7}" destId="{7B9DD6E1-80CB-4EB6-9D4B-13F0FCB3BD95}" srcOrd="1" destOrd="0" presId="urn:microsoft.com/office/officeart/2005/8/layout/radial1"/>
    <dgm:cxn modelId="{5AB78D13-7B52-4447-BA93-B5B767102210}" type="presOf" srcId="{89D26E86-E58C-4660-8C93-8C24CF3E8FCF}" destId="{6E747C96-A7BA-46F3-9D65-B145929F23A9}" srcOrd="0" destOrd="0" presId="urn:microsoft.com/office/officeart/2005/8/layout/radial1"/>
    <dgm:cxn modelId="{6FAA93DC-1ADE-44BE-B145-B4FF17ACE8EA}" srcId="{6FC1CC43-E887-43A5-AA4F-40E3624C522B}" destId="{DCFE7B01-47EF-45C8-8EA8-FA295C4430A2}" srcOrd="4" destOrd="0" parTransId="{256132D7-D6CB-45A4-AB9B-5E50936C9DB7}" sibTransId="{AA0626F6-728B-4438-94F3-960C37B4390C}"/>
    <dgm:cxn modelId="{082D6A08-11FC-40B4-9542-136DAEFFCAD6}" type="presParOf" srcId="{C8C6D615-9A09-4ECB-9C8B-7668BA25F9DA}" destId="{800814BE-3F47-49D3-95AF-26D3ACD8CA8E}" srcOrd="0" destOrd="0" presId="urn:microsoft.com/office/officeart/2005/8/layout/radial1"/>
    <dgm:cxn modelId="{5757784B-A755-420F-8716-AFF1494D1863}" type="presParOf" srcId="{C8C6D615-9A09-4ECB-9C8B-7668BA25F9DA}" destId="{9425F439-E2E5-420A-938A-E45D234B71BB}" srcOrd="1" destOrd="0" presId="urn:microsoft.com/office/officeart/2005/8/layout/radial1"/>
    <dgm:cxn modelId="{6DFD50B9-D0C1-463F-A58C-1BE40C67F56D}" type="presParOf" srcId="{9425F439-E2E5-420A-938A-E45D234B71BB}" destId="{FC29713F-4019-4166-9601-E30764B607E7}" srcOrd="0" destOrd="0" presId="urn:microsoft.com/office/officeart/2005/8/layout/radial1"/>
    <dgm:cxn modelId="{23C687F8-951A-4A3C-A7FF-2AAF83F2733D}" type="presParOf" srcId="{C8C6D615-9A09-4ECB-9C8B-7668BA25F9DA}" destId="{D55E390A-3F07-43D5-A2BC-A74B9E2932C0}" srcOrd="2" destOrd="0" presId="urn:microsoft.com/office/officeart/2005/8/layout/radial1"/>
    <dgm:cxn modelId="{64E4D0FC-0F8E-4BFD-8AD3-AEEA9B4B82A0}" type="presParOf" srcId="{C8C6D615-9A09-4ECB-9C8B-7668BA25F9DA}" destId="{FC3504C8-C46E-4022-85C1-0C54CE160B7A}" srcOrd="3" destOrd="0" presId="urn:microsoft.com/office/officeart/2005/8/layout/radial1"/>
    <dgm:cxn modelId="{D3FAC38E-111A-4BC5-B93F-3B86F147C453}" type="presParOf" srcId="{FC3504C8-C46E-4022-85C1-0C54CE160B7A}" destId="{CE425C87-A925-46AB-848C-E2664FFC2E7B}" srcOrd="0" destOrd="0" presId="urn:microsoft.com/office/officeart/2005/8/layout/radial1"/>
    <dgm:cxn modelId="{A2070391-7972-4768-83B2-1396107103ED}" type="presParOf" srcId="{C8C6D615-9A09-4ECB-9C8B-7668BA25F9DA}" destId="{13954CF3-4F66-44C3-94EE-BE396A7E2382}" srcOrd="4" destOrd="0" presId="urn:microsoft.com/office/officeart/2005/8/layout/radial1"/>
    <dgm:cxn modelId="{37F50F42-C04F-4376-8157-2F375845161F}" type="presParOf" srcId="{C8C6D615-9A09-4ECB-9C8B-7668BA25F9DA}" destId="{5A34F8C4-6401-442C-983D-2380541EB84C}" srcOrd="5" destOrd="0" presId="urn:microsoft.com/office/officeart/2005/8/layout/radial1"/>
    <dgm:cxn modelId="{CE7D66B5-E2EE-4D3F-BF85-F6DCBA8B36A9}" type="presParOf" srcId="{5A34F8C4-6401-442C-983D-2380541EB84C}" destId="{8E364A71-80C6-4A16-932E-5C203D78124B}" srcOrd="0" destOrd="0" presId="urn:microsoft.com/office/officeart/2005/8/layout/radial1"/>
    <dgm:cxn modelId="{0FA44ED7-B5B9-445E-A886-D114891A2622}" type="presParOf" srcId="{C8C6D615-9A09-4ECB-9C8B-7668BA25F9DA}" destId="{CDC4B665-B0E1-4901-A21A-E11F71EBDD11}" srcOrd="6" destOrd="0" presId="urn:microsoft.com/office/officeart/2005/8/layout/radial1"/>
    <dgm:cxn modelId="{9761D9FE-B81D-4262-9C49-7DFCCBE4F0F9}" type="presParOf" srcId="{C8C6D615-9A09-4ECB-9C8B-7668BA25F9DA}" destId="{6E747C96-A7BA-46F3-9D65-B145929F23A9}" srcOrd="7" destOrd="0" presId="urn:microsoft.com/office/officeart/2005/8/layout/radial1"/>
    <dgm:cxn modelId="{EC33EC96-45B5-4809-B9E3-057786DC6BE7}" type="presParOf" srcId="{6E747C96-A7BA-46F3-9D65-B145929F23A9}" destId="{606EC849-356A-41FB-9432-FB8C20E8C458}" srcOrd="0" destOrd="0" presId="urn:microsoft.com/office/officeart/2005/8/layout/radial1"/>
    <dgm:cxn modelId="{6B1C8B06-39CF-4F24-B2A9-207916B9B7E8}" type="presParOf" srcId="{C8C6D615-9A09-4ECB-9C8B-7668BA25F9DA}" destId="{217F261A-C840-4DAA-A4B9-EB50635354B7}" srcOrd="8" destOrd="0" presId="urn:microsoft.com/office/officeart/2005/8/layout/radial1"/>
    <dgm:cxn modelId="{B6409649-64F5-4F67-8707-C2C298A78C74}" type="presParOf" srcId="{C8C6D615-9A09-4ECB-9C8B-7668BA25F9DA}" destId="{B50E12AA-D629-49AA-80E9-25C251DD4F52}" srcOrd="9" destOrd="0" presId="urn:microsoft.com/office/officeart/2005/8/layout/radial1"/>
    <dgm:cxn modelId="{E941F068-BC3C-46BF-9D2B-16D3F47E6A53}" type="presParOf" srcId="{B50E12AA-D629-49AA-80E9-25C251DD4F52}" destId="{7B9DD6E1-80CB-4EB6-9D4B-13F0FCB3BD95}" srcOrd="0" destOrd="0" presId="urn:microsoft.com/office/officeart/2005/8/layout/radial1"/>
    <dgm:cxn modelId="{6DB38D3C-EEB9-4AF2-8F95-D6D9C7259F94}" type="presParOf" srcId="{C8C6D615-9A09-4ECB-9C8B-7668BA25F9DA}" destId="{7DF7212F-B15A-4982-A7A7-47E7F559B887}" srcOrd="10" destOrd="0" presId="urn:microsoft.com/office/officeart/2005/8/layout/radial1"/>
    <dgm:cxn modelId="{F71BE0F8-CADB-4F7D-ACC5-14DE70F49B32}" type="presParOf" srcId="{C8C6D615-9A09-4ECB-9C8B-7668BA25F9DA}" destId="{015BF749-2F95-4A12-A849-C307FD7E70DB}" srcOrd="11" destOrd="0" presId="urn:microsoft.com/office/officeart/2005/8/layout/radial1"/>
    <dgm:cxn modelId="{DBC6686F-CB07-4564-B8D2-67C65B97C421}" type="presParOf" srcId="{015BF749-2F95-4A12-A849-C307FD7E70DB}" destId="{5D59E7D5-2196-4D0E-B17B-AA777BBEE3BD}" srcOrd="0" destOrd="0" presId="urn:microsoft.com/office/officeart/2005/8/layout/radial1"/>
    <dgm:cxn modelId="{BA33D976-5C0F-4476-B815-BEA548E4402A}" type="presParOf" srcId="{C8C6D615-9A09-4ECB-9C8B-7668BA25F9DA}" destId="{E3ADE765-FAF2-4A9D-8543-BE074F9B06C8}" srcOrd="12" destOrd="0" presId="urn:microsoft.com/office/officeart/2005/8/layout/radial1"/>
    <dgm:cxn modelId="{F67FAA3C-3966-46FB-B979-E4C14F0D4A02}" type="presParOf" srcId="{C8C6D615-9A09-4ECB-9C8B-7668BA25F9DA}" destId="{33530577-586F-4304-B905-70F977B5F55A}" srcOrd="13" destOrd="0" presId="urn:microsoft.com/office/officeart/2005/8/layout/radial1"/>
    <dgm:cxn modelId="{0304D704-504C-407F-B807-D77C63EF633E}" type="presParOf" srcId="{33530577-586F-4304-B905-70F977B5F55A}" destId="{96B78CAE-95BF-406C-B694-77DFCB3A8FAB}" srcOrd="0" destOrd="0" presId="urn:microsoft.com/office/officeart/2005/8/layout/radial1"/>
    <dgm:cxn modelId="{2FCB8DBB-A3A3-4090-B7BB-927F843C3702}" type="presParOf" srcId="{C8C6D615-9A09-4ECB-9C8B-7668BA25F9DA}" destId="{C95AFFD1-8194-4A19-B13A-8891CFE78D22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B183A2-2312-43AC-BB30-C1DF295CFB49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C899BD90-0800-40AC-A14B-41DC264866E9}">
      <dgm:prSet phldrT="[Text]" phldr="1"/>
      <dgm:spPr/>
      <dgm:t>
        <a:bodyPr/>
        <a:lstStyle/>
        <a:p>
          <a:endParaRPr lang="en-AU" dirty="0"/>
        </a:p>
      </dgm:t>
    </dgm:pt>
    <dgm:pt modelId="{E0186911-F6E2-48FF-BD6D-405E0C39025D}" type="parTrans" cxnId="{55A76111-F353-4A76-A386-97FCECA11611}">
      <dgm:prSet/>
      <dgm:spPr/>
      <dgm:t>
        <a:bodyPr/>
        <a:lstStyle/>
        <a:p>
          <a:endParaRPr lang="en-AU"/>
        </a:p>
      </dgm:t>
    </dgm:pt>
    <dgm:pt modelId="{DEC5FE4F-844D-4CA7-A179-0B49A3D0D3A9}" type="sibTrans" cxnId="{55A76111-F353-4A76-A386-97FCECA11611}">
      <dgm:prSet/>
      <dgm:spPr/>
      <dgm:t>
        <a:bodyPr/>
        <a:lstStyle/>
        <a:p>
          <a:endParaRPr lang="en-AU" dirty="0"/>
        </a:p>
      </dgm:t>
    </dgm:pt>
    <dgm:pt modelId="{317CE38A-E910-4B8D-BDA9-FE980FD6211C}">
      <dgm:prSet phldrT="[Text]" phldr="1"/>
      <dgm:spPr/>
      <dgm:t>
        <a:bodyPr/>
        <a:lstStyle/>
        <a:p>
          <a:endParaRPr lang="en-AU" dirty="0"/>
        </a:p>
      </dgm:t>
    </dgm:pt>
    <dgm:pt modelId="{113394C4-C76C-40E6-BDE1-0B217C6DADD7}" type="parTrans" cxnId="{795CCB3B-1EF3-4DE1-AB75-75A022CE4FA2}">
      <dgm:prSet/>
      <dgm:spPr/>
      <dgm:t>
        <a:bodyPr/>
        <a:lstStyle/>
        <a:p>
          <a:endParaRPr lang="en-AU"/>
        </a:p>
      </dgm:t>
    </dgm:pt>
    <dgm:pt modelId="{6BEBE530-169F-48AD-BACA-6BB3F4C22938}" type="sibTrans" cxnId="{795CCB3B-1EF3-4DE1-AB75-75A022CE4FA2}">
      <dgm:prSet/>
      <dgm:spPr/>
      <dgm:t>
        <a:bodyPr/>
        <a:lstStyle/>
        <a:p>
          <a:endParaRPr lang="en-AU"/>
        </a:p>
      </dgm:t>
    </dgm:pt>
    <dgm:pt modelId="{6B070CA5-651B-409C-A1D9-4D398582FE15}">
      <dgm:prSet phldrT="[Text]" phldr="1"/>
      <dgm:spPr/>
      <dgm:t>
        <a:bodyPr/>
        <a:lstStyle/>
        <a:p>
          <a:endParaRPr lang="en-AU" dirty="0"/>
        </a:p>
      </dgm:t>
    </dgm:pt>
    <dgm:pt modelId="{F54CFF6E-E86A-4176-B247-46416A0BA036}" type="parTrans" cxnId="{4C6705E4-1728-4296-97EF-54F8BC2C3DB4}">
      <dgm:prSet/>
      <dgm:spPr/>
      <dgm:t>
        <a:bodyPr/>
        <a:lstStyle/>
        <a:p>
          <a:endParaRPr lang="en-AU"/>
        </a:p>
      </dgm:t>
    </dgm:pt>
    <dgm:pt modelId="{8C46B22E-3D05-4968-B143-B17BFBB3407F}" type="sibTrans" cxnId="{4C6705E4-1728-4296-97EF-54F8BC2C3DB4}">
      <dgm:prSet/>
      <dgm:spPr/>
      <dgm:t>
        <a:bodyPr/>
        <a:lstStyle/>
        <a:p>
          <a:endParaRPr lang="en-AU" dirty="0"/>
        </a:p>
      </dgm:t>
    </dgm:pt>
    <dgm:pt modelId="{89031373-D960-4950-A723-85B9A7321340}">
      <dgm:prSet phldrT="[Text]" phldr="1"/>
      <dgm:spPr/>
      <dgm:t>
        <a:bodyPr/>
        <a:lstStyle/>
        <a:p>
          <a:endParaRPr lang="en-AU" dirty="0"/>
        </a:p>
      </dgm:t>
    </dgm:pt>
    <dgm:pt modelId="{D6472DDF-09A6-4D06-B5C0-7E6C51925A4E}" type="parTrans" cxnId="{4710FA62-340D-4C0F-8501-7547E12EB32E}">
      <dgm:prSet/>
      <dgm:spPr/>
      <dgm:t>
        <a:bodyPr/>
        <a:lstStyle/>
        <a:p>
          <a:endParaRPr lang="en-AU"/>
        </a:p>
      </dgm:t>
    </dgm:pt>
    <dgm:pt modelId="{F8068F88-C56A-411D-8139-A36ECD6BAE08}" type="sibTrans" cxnId="{4710FA62-340D-4C0F-8501-7547E12EB32E}">
      <dgm:prSet/>
      <dgm:spPr/>
      <dgm:t>
        <a:bodyPr/>
        <a:lstStyle/>
        <a:p>
          <a:endParaRPr lang="en-AU"/>
        </a:p>
      </dgm:t>
    </dgm:pt>
    <dgm:pt modelId="{1A657244-B67B-4E28-AE6B-2CE721510276}">
      <dgm:prSet phldrT="[Text]" phldr="1"/>
      <dgm:spPr/>
      <dgm:t>
        <a:bodyPr/>
        <a:lstStyle/>
        <a:p>
          <a:endParaRPr lang="en-AU" dirty="0"/>
        </a:p>
      </dgm:t>
    </dgm:pt>
    <dgm:pt modelId="{9EF6430F-F794-4983-8087-7C1AD91D1F68}" type="parTrans" cxnId="{7B20C763-2FC1-489E-A181-DA18CB65C684}">
      <dgm:prSet/>
      <dgm:spPr/>
      <dgm:t>
        <a:bodyPr/>
        <a:lstStyle/>
        <a:p>
          <a:endParaRPr lang="en-AU"/>
        </a:p>
      </dgm:t>
    </dgm:pt>
    <dgm:pt modelId="{3F55691F-2359-44DA-A6CB-182FFE3A43D2}" type="sibTrans" cxnId="{7B20C763-2FC1-489E-A181-DA18CB65C684}">
      <dgm:prSet/>
      <dgm:spPr/>
      <dgm:t>
        <a:bodyPr/>
        <a:lstStyle/>
        <a:p>
          <a:endParaRPr lang="en-AU" dirty="0"/>
        </a:p>
      </dgm:t>
    </dgm:pt>
    <dgm:pt modelId="{23CB3E3F-3668-4AA1-A620-B4782FFAA956}">
      <dgm:prSet phldrT="[Text]" phldr="1"/>
      <dgm:spPr/>
      <dgm:t>
        <a:bodyPr/>
        <a:lstStyle/>
        <a:p>
          <a:endParaRPr lang="en-AU" dirty="0"/>
        </a:p>
      </dgm:t>
    </dgm:pt>
    <dgm:pt modelId="{5265D439-61C3-46E3-9017-48C44DEF2925}" type="parTrans" cxnId="{749A96E3-BEEE-4B30-871F-6FF5292938D7}">
      <dgm:prSet/>
      <dgm:spPr/>
      <dgm:t>
        <a:bodyPr/>
        <a:lstStyle/>
        <a:p>
          <a:endParaRPr lang="en-AU"/>
        </a:p>
      </dgm:t>
    </dgm:pt>
    <dgm:pt modelId="{BFB5F4D7-DFEA-4CD1-8525-2E1D9103F0DF}" type="sibTrans" cxnId="{749A96E3-BEEE-4B30-871F-6FF5292938D7}">
      <dgm:prSet/>
      <dgm:spPr/>
      <dgm:t>
        <a:bodyPr/>
        <a:lstStyle/>
        <a:p>
          <a:endParaRPr lang="en-AU"/>
        </a:p>
      </dgm:t>
    </dgm:pt>
    <dgm:pt modelId="{13ECBAA6-33DA-4481-8556-908194770CDB}" type="pres">
      <dgm:prSet presAssocID="{5EB183A2-2312-43AC-BB30-C1DF295CFB49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AU"/>
        </a:p>
      </dgm:t>
    </dgm:pt>
    <dgm:pt modelId="{67AC9DEE-0450-4B63-BAB0-4821C78526A7}" type="pres">
      <dgm:prSet presAssocID="{C899BD90-0800-40AC-A14B-41DC264866E9}" presName="composite" presStyleCnt="0"/>
      <dgm:spPr/>
    </dgm:pt>
    <dgm:pt modelId="{2049CB06-81BC-4DF6-8277-C4A21DA7D64D}" type="pres">
      <dgm:prSet presAssocID="{C899BD90-0800-40AC-A14B-41DC264866E9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FB45106-AF36-46B0-98B0-C1EEDBAEB53F}" type="pres">
      <dgm:prSet presAssocID="{C899BD90-0800-40AC-A14B-41DC264866E9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10BC7B0A-C422-4605-9E45-DAD33E78B7F9}" type="pres">
      <dgm:prSet presAssocID="{C899BD90-0800-40AC-A14B-41DC264866E9}" presName="BalanceSpacing" presStyleCnt="0"/>
      <dgm:spPr/>
    </dgm:pt>
    <dgm:pt modelId="{C6185972-940E-40B1-9A96-C5B652D1BDC2}" type="pres">
      <dgm:prSet presAssocID="{C899BD90-0800-40AC-A14B-41DC264866E9}" presName="BalanceSpacing1" presStyleCnt="0"/>
      <dgm:spPr/>
    </dgm:pt>
    <dgm:pt modelId="{F4B0CF58-5D1F-4D66-B5CF-FE3F5B216961}" type="pres">
      <dgm:prSet presAssocID="{DEC5FE4F-844D-4CA7-A179-0B49A3D0D3A9}" presName="Accent1Text" presStyleLbl="node1" presStyleIdx="1" presStyleCnt="6"/>
      <dgm:spPr/>
      <dgm:t>
        <a:bodyPr/>
        <a:lstStyle/>
        <a:p>
          <a:endParaRPr lang="en-AU"/>
        </a:p>
      </dgm:t>
    </dgm:pt>
    <dgm:pt modelId="{8E46BB7E-D295-4429-9667-40F234A0BC18}" type="pres">
      <dgm:prSet presAssocID="{DEC5FE4F-844D-4CA7-A179-0B49A3D0D3A9}" presName="spaceBetweenRectangles" presStyleCnt="0"/>
      <dgm:spPr/>
    </dgm:pt>
    <dgm:pt modelId="{597A1A71-DCDB-41EB-B15D-3B7262B5CAB8}" type="pres">
      <dgm:prSet presAssocID="{6B070CA5-651B-409C-A1D9-4D398582FE15}" presName="composite" presStyleCnt="0"/>
      <dgm:spPr/>
    </dgm:pt>
    <dgm:pt modelId="{8C122016-401E-43BF-94A2-00787E99617A}" type="pres">
      <dgm:prSet presAssocID="{6B070CA5-651B-409C-A1D9-4D398582FE15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87CBFCF0-1531-4651-B085-584266CEEA88}" type="pres">
      <dgm:prSet presAssocID="{6B070CA5-651B-409C-A1D9-4D398582FE15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D3635A9-710E-4C1E-9E5C-D94283B4A999}" type="pres">
      <dgm:prSet presAssocID="{6B070CA5-651B-409C-A1D9-4D398582FE15}" presName="BalanceSpacing" presStyleCnt="0"/>
      <dgm:spPr/>
    </dgm:pt>
    <dgm:pt modelId="{E272372A-3A62-42A5-9C62-664E301E43E5}" type="pres">
      <dgm:prSet presAssocID="{6B070CA5-651B-409C-A1D9-4D398582FE15}" presName="BalanceSpacing1" presStyleCnt="0"/>
      <dgm:spPr/>
    </dgm:pt>
    <dgm:pt modelId="{7FF261CF-E391-4F1F-AA80-91D6660C1CDC}" type="pres">
      <dgm:prSet presAssocID="{8C46B22E-3D05-4968-B143-B17BFBB3407F}" presName="Accent1Text" presStyleLbl="node1" presStyleIdx="3" presStyleCnt="6"/>
      <dgm:spPr/>
      <dgm:t>
        <a:bodyPr/>
        <a:lstStyle/>
        <a:p>
          <a:endParaRPr lang="en-AU"/>
        </a:p>
      </dgm:t>
    </dgm:pt>
    <dgm:pt modelId="{1F17B82C-88B9-427D-B6F4-B721C54C3D06}" type="pres">
      <dgm:prSet presAssocID="{8C46B22E-3D05-4968-B143-B17BFBB3407F}" presName="spaceBetweenRectangles" presStyleCnt="0"/>
      <dgm:spPr/>
    </dgm:pt>
    <dgm:pt modelId="{3D06B276-5A3B-4824-8034-9F654E380AC1}" type="pres">
      <dgm:prSet presAssocID="{1A657244-B67B-4E28-AE6B-2CE721510276}" presName="composite" presStyleCnt="0"/>
      <dgm:spPr/>
    </dgm:pt>
    <dgm:pt modelId="{57789608-B1B9-4F72-A130-FA90CF986174}" type="pres">
      <dgm:prSet presAssocID="{1A657244-B67B-4E28-AE6B-2CE721510276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F4EF76F2-6239-49FB-A68E-2A40F722FC3D}" type="pres">
      <dgm:prSet presAssocID="{1A657244-B67B-4E28-AE6B-2CE721510276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E6DD638-25C3-4E53-B3C8-B3D30CB8C41E}" type="pres">
      <dgm:prSet presAssocID="{1A657244-B67B-4E28-AE6B-2CE721510276}" presName="BalanceSpacing" presStyleCnt="0"/>
      <dgm:spPr/>
    </dgm:pt>
    <dgm:pt modelId="{6E376EAC-C84E-4A08-B6CD-9FD9220F686B}" type="pres">
      <dgm:prSet presAssocID="{1A657244-B67B-4E28-AE6B-2CE721510276}" presName="BalanceSpacing1" presStyleCnt="0"/>
      <dgm:spPr/>
    </dgm:pt>
    <dgm:pt modelId="{DF43BA3E-F244-40AE-8072-A20DF6A7DE53}" type="pres">
      <dgm:prSet presAssocID="{3F55691F-2359-44DA-A6CB-182FFE3A43D2}" presName="Accent1Text" presStyleLbl="node1" presStyleIdx="5" presStyleCnt="6"/>
      <dgm:spPr/>
      <dgm:t>
        <a:bodyPr/>
        <a:lstStyle/>
        <a:p>
          <a:endParaRPr lang="en-AU"/>
        </a:p>
      </dgm:t>
    </dgm:pt>
  </dgm:ptLst>
  <dgm:cxnLst>
    <dgm:cxn modelId="{749A96E3-BEEE-4B30-871F-6FF5292938D7}" srcId="{1A657244-B67B-4E28-AE6B-2CE721510276}" destId="{23CB3E3F-3668-4AA1-A620-B4782FFAA956}" srcOrd="0" destOrd="0" parTransId="{5265D439-61C3-46E3-9017-48C44DEF2925}" sibTransId="{BFB5F4D7-DFEA-4CD1-8525-2E1D9103F0DF}"/>
    <dgm:cxn modelId="{0C9844E6-7190-45B7-9622-C91DFFF16CA7}" type="presOf" srcId="{6B070CA5-651B-409C-A1D9-4D398582FE15}" destId="{8C122016-401E-43BF-94A2-00787E99617A}" srcOrd="0" destOrd="0" presId="urn:microsoft.com/office/officeart/2008/layout/AlternatingHexagons"/>
    <dgm:cxn modelId="{EA52C68B-DDF8-4E25-BA6F-18550A0C41B2}" type="presOf" srcId="{89031373-D960-4950-A723-85B9A7321340}" destId="{87CBFCF0-1531-4651-B085-584266CEEA88}" srcOrd="0" destOrd="0" presId="urn:microsoft.com/office/officeart/2008/layout/AlternatingHexagons"/>
    <dgm:cxn modelId="{7B20C763-2FC1-489E-A181-DA18CB65C684}" srcId="{5EB183A2-2312-43AC-BB30-C1DF295CFB49}" destId="{1A657244-B67B-4E28-AE6B-2CE721510276}" srcOrd="2" destOrd="0" parTransId="{9EF6430F-F794-4983-8087-7C1AD91D1F68}" sibTransId="{3F55691F-2359-44DA-A6CB-182FFE3A43D2}"/>
    <dgm:cxn modelId="{CE4F117E-F940-41A1-8533-6E36CF8C89C8}" type="presOf" srcId="{317CE38A-E910-4B8D-BDA9-FE980FD6211C}" destId="{AFB45106-AF36-46B0-98B0-C1EEDBAEB53F}" srcOrd="0" destOrd="0" presId="urn:microsoft.com/office/officeart/2008/layout/AlternatingHexagons"/>
    <dgm:cxn modelId="{9BBFF347-9B1E-4B1D-933D-0AE5C679FB04}" type="presOf" srcId="{C899BD90-0800-40AC-A14B-41DC264866E9}" destId="{2049CB06-81BC-4DF6-8277-C4A21DA7D64D}" srcOrd="0" destOrd="0" presId="urn:microsoft.com/office/officeart/2008/layout/AlternatingHexagons"/>
    <dgm:cxn modelId="{4E5A56EA-4463-4CB6-8220-64E15CB322A8}" type="presOf" srcId="{5EB183A2-2312-43AC-BB30-C1DF295CFB49}" destId="{13ECBAA6-33DA-4481-8556-908194770CDB}" srcOrd="0" destOrd="0" presId="urn:microsoft.com/office/officeart/2008/layout/AlternatingHexagons"/>
    <dgm:cxn modelId="{A17F5A4C-3ECB-48C8-8F76-5A4319E995B6}" type="presOf" srcId="{1A657244-B67B-4E28-AE6B-2CE721510276}" destId="{57789608-B1B9-4F72-A130-FA90CF986174}" srcOrd="0" destOrd="0" presId="urn:microsoft.com/office/officeart/2008/layout/AlternatingHexagons"/>
    <dgm:cxn modelId="{4C6705E4-1728-4296-97EF-54F8BC2C3DB4}" srcId="{5EB183A2-2312-43AC-BB30-C1DF295CFB49}" destId="{6B070CA5-651B-409C-A1D9-4D398582FE15}" srcOrd="1" destOrd="0" parTransId="{F54CFF6E-E86A-4176-B247-46416A0BA036}" sibTransId="{8C46B22E-3D05-4968-B143-B17BFBB3407F}"/>
    <dgm:cxn modelId="{55A76111-F353-4A76-A386-97FCECA11611}" srcId="{5EB183A2-2312-43AC-BB30-C1DF295CFB49}" destId="{C899BD90-0800-40AC-A14B-41DC264866E9}" srcOrd="0" destOrd="0" parTransId="{E0186911-F6E2-48FF-BD6D-405E0C39025D}" sibTransId="{DEC5FE4F-844D-4CA7-A179-0B49A3D0D3A9}"/>
    <dgm:cxn modelId="{3E9FB4A3-B27E-48CD-A9AE-B9F84232A0E7}" type="presOf" srcId="{8C46B22E-3D05-4968-B143-B17BFBB3407F}" destId="{7FF261CF-E391-4F1F-AA80-91D6660C1CDC}" srcOrd="0" destOrd="0" presId="urn:microsoft.com/office/officeart/2008/layout/AlternatingHexagons"/>
    <dgm:cxn modelId="{31E974EF-E434-4D9F-8586-FD73C4C8621F}" type="presOf" srcId="{23CB3E3F-3668-4AA1-A620-B4782FFAA956}" destId="{F4EF76F2-6239-49FB-A68E-2A40F722FC3D}" srcOrd="0" destOrd="0" presId="urn:microsoft.com/office/officeart/2008/layout/AlternatingHexagons"/>
    <dgm:cxn modelId="{2C4E7867-7D86-4E7C-AB0D-2FA82AC7BC7F}" type="presOf" srcId="{DEC5FE4F-844D-4CA7-A179-0B49A3D0D3A9}" destId="{F4B0CF58-5D1F-4D66-B5CF-FE3F5B216961}" srcOrd="0" destOrd="0" presId="urn:microsoft.com/office/officeart/2008/layout/AlternatingHexagons"/>
    <dgm:cxn modelId="{4710FA62-340D-4C0F-8501-7547E12EB32E}" srcId="{6B070CA5-651B-409C-A1D9-4D398582FE15}" destId="{89031373-D960-4950-A723-85B9A7321340}" srcOrd="0" destOrd="0" parTransId="{D6472DDF-09A6-4D06-B5C0-7E6C51925A4E}" sibTransId="{F8068F88-C56A-411D-8139-A36ECD6BAE08}"/>
    <dgm:cxn modelId="{386B2DEE-31D2-4B22-90C6-4113C537E4A0}" type="presOf" srcId="{3F55691F-2359-44DA-A6CB-182FFE3A43D2}" destId="{DF43BA3E-F244-40AE-8072-A20DF6A7DE53}" srcOrd="0" destOrd="0" presId="urn:microsoft.com/office/officeart/2008/layout/AlternatingHexagons"/>
    <dgm:cxn modelId="{795CCB3B-1EF3-4DE1-AB75-75A022CE4FA2}" srcId="{C899BD90-0800-40AC-A14B-41DC264866E9}" destId="{317CE38A-E910-4B8D-BDA9-FE980FD6211C}" srcOrd="0" destOrd="0" parTransId="{113394C4-C76C-40E6-BDE1-0B217C6DADD7}" sibTransId="{6BEBE530-169F-48AD-BACA-6BB3F4C22938}"/>
    <dgm:cxn modelId="{58B7ADA7-2DB0-49F3-8849-DEE11DAF342B}" type="presParOf" srcId="{13ECBAA6-33DA-4481-8556-908194770CDB}" destId="{67AC9DEE-0450-4B63-BAB0-4821C78526A7}" srcOrd="0" destOrd="0" presId="urn:microsoft.com/office/officeart/2008/layout/AlternatingHexagons"/>
    <dgm:cxn modelId="{C915E557-BD5F-413B-95E3-D0F49448715D}" type="presParOf" srcId="{67AC9DEE-0450-4B63-BAB0-4821C78526A7}" destId="{2049CB06-81BC-4DF6-8277-C4A21DA7D64D}" srcOrd="0" destOrd="0" presId="urn:microsoft.com/office/officeart/2008/layout/AlternatingHexagons"/>
    <dgm:cxn modelId="{465307C4-5042-4798-A6E6-5E22F0E47D10}" type="presParOf" srcId="{67AC9DEE-0450-4B63-BAB0-4821C78526A7}" destId="{AFB45106-AF36-46B0-98B0-C1EEDBAEB53F}" srcOrd="1" destOrd="0" presId="urn:microsoft.com/office/officeart/2008/layout/AlternatingHexagons"/>
    <dgm:cxn modelId="{66FEC23C-3627-40B2-829C-21B50DB25FB4}" type="presParOf" srcId="{67AC9DEE-0450-4B63-BAB0-4821C78526A7}" destId="{10BC7B0A-C422-4605-9E45-DAD33E78B7F9}" srcOrd="2" destOrd="0" presId="urn:microsoft.com/office/officeart/2008/layout/AlternatingHexagons"/>
    <dgm:cxn modelId="{FE7160CE-4009-415B-AA7F-E8FF366833F4}" type="presParOf" srcId="{67AC9DEE-0450-4B63-BAB0-4821C78526A7}" destId="{C6185972-940E-40B1-9A96-C5B652D1BDC2}" srcOrd="3" destOrd="0" presId="urn:microsoft.com/office/officeart/2008/layout/AlternatingHexagons"/>
    <dgm:cxn modelId="{6A4A82B6-F54D-4340-8977-080983A80E33}" type="presParOf" srcId="{67AC9DEE-0450-4B63-BAB0-4821C78526A7}" destId="{F4B0CF58-5D1F-4D66-B5CF-FE3F5B216961}" srcOrd="4" destOrd="0" presId="urn:microsoft.com/office/officeart/2008/layout/AlternatingHexagons"/>
    <dgm:cxn modelId="{78F9FE9E-EE61-4A2D-AF20-B506F402A0CB}" type="presParOf" srcId="{13ECBAA6-33DA-4481-8556-908194770CDB}" destId="{8E46BB7E-D295-4429-9667-40F234A0BC18}" srcOrd="1" destOrd="0" presId="urn:microsoft.com/office/officeart/2008/layout/AlternatingHexagons"/>
    <dgm:cxn modelId="{2F3AD7F6-B665-4CBF-9EBB-38AE4CE65097}" type="presParOf" srcId="{13ECBAA6-33DA-4481-8556-908194770CDB}" destId="{597A1A71-DCDB-41EB-B15D-3B7262B5CAB8}" srcOrd="2" destOrd="0" presId="urn:microsoft.com/office/officeart/2008/layout/AlternatingHexagons"/>
    <dgm:cxn modelId="{39EECCA9-5B69-414F-81F3-D80BD035F31F}" type="presParOf" srcId="{597A1A71-DCDB-41EB-B15D-3B7262B5CAB8}" destId="{8C122016-401E-43BF-94A2-00787E99617A}" srcOrd="0" destOrd="0" presId="urn:microsoft.com/office/officeart/2008/layout/AlternatingHexagons"/>
    <dgm:cxn modelId="{29565599-AC49-4362-A2E5-4206F67F55DE}" type="presParOf" srcId="{597A1A71-DCDB-41EB-B15D-3B7262B5CAB8}" destId="{87CBFCF0-1531-4651-B085-584266CEEA88}" srcOrd="1" destOrd="0" presId="urn:microsoft.com/office/officeart/2008/layout/AlternatingHexagons"/>
    <dgm:cxn modelId="{9C85C167-6A39-4CAD-ADC4-532371C10246}" type="presParOf" srcId="{597A1A71-DCDB-41EB-B15D-3B7262B5CAB8}" destId="{7D3635A9-710E-4C1E-9E5C-D94283B4A999}" srcOrd="2" destOrd="0" presId="urn:microsoft.com/office/officeart/2008/layout/AlternatingHexagons"/>
    <dgm:cxn modelId="{FF88D867-40E8-4FBE-81BB-A622E1496E5C}" type="presParOf" srcId="{597A1A71-DCDB-41EB-B15D-3B7262B5CAB8}" destId="{E272372A-3A62-42A5-9C62-664E301E43E5}" srcOrd="3" destOrd="0" presId="urn:microsoft.com/office/officeart/2008/layout/AlternatingHexagons"/>
    <dgm:cxn modelId="{B07CE742-33AF-4255-AB62-2B67D1779767}" type="presParOf" srcId="{597A1A71-DCDB-41EB-B15D-3B7262B5CAB8}" destId="{7FF261CF-E391-4F1F-AA80-91D6660C1CDC}" srcOrd="4" destOrd="0" presId="urn:microsoft.com/office/officeart/2008/layout/AlternatingHexagons"/>
    <dgm:cxn modelId="{6C377EAC-880A-4F16-9BAA-0631814CE993}" type="presParOf" srcId="{13ECBAA6-33DA-4481-8556-908194770CDB}" destId="{1F17B82C-88B9-427D-B6F4-B721C54C3D06}" srcOrd="3" destOrd="0" presId="urn:microsoft.com/office/officeart/2008/layout/AlternatingHexagons"/>
    <dgm:cxn modelId="{524093A4-126C-4C5D-9063-A59955C07737}" type="presParOf" srcId="{13ECBAA6-33DA-4481-8556-908194770CDB}" destId="{3D06B276-5A3B-4824-8034-9F654E380AC1}" srcOrd="4" destOrd="0" presId="urn:microsoft.com/office/officeart/2008/layout/AlternatingHexagons"/>
    <dgm:cxn modelId="{7E9204CE-15C7-4D85-BA11-4754945F03A1}" type="presParOf" srcId="{3D06B276-5A3B-4824-8034-9F654E380AC1}" destId="{57789608-B1B9-4F72-A130-FA90CF986174}" srcOrd="0" destOrd="0" presId="urn:microsoft.com/office/officeart/2008/layout/AlternatingHexagons"/>
    <dgm:cxn modelId="{D599D5BA-8A19-406F-8C2E-D3B226C84303}" type="presParOf" srcId="{3D06B276-5A3B-4824-8034-9F654E380AC1}" destId="{F4EF76F2-6239-49FB-A68E-2A40F722FC3D}" srcOrd="1" destOrd="0" presId="urn:microsoft.com/office/officeart/2008/layout/AlternatingHexagons"/>
    <dgm:cxn modelId="{B55C782E-1FEE-46A6-89FD-AE8438E55060}" type="presParOf" srcId="{3D06B276-5A3B-4824-8034-9F654E380AC1}" destId="{7E6DD638-25C3-4E53-B3C8-B3D30CB8C41E}" srcOrd="2" destOrd="0" presId="urn:microsoft.com/office/officeart/2008/layout/AlternatingHexagons"/>
    <dgm:cxn modelId="{5954434D-960E-4911-B197-DFA8AE8E9036}" type="presParOf" srcId="{3D06B276-5A3B-4824-8034-9F654E380AC1}" destId="{6E376EAC-C84E-4A08-B6CD-9FD9220F686B}" srcOrd="3" destOrd="0" presId="urn:microsoft.com/office/officeart/2008/layout/AlternatingHexagons"/>
    <dgm:cxn modelId="{0AF55D11-699F-41EA-B005-F13FD752FBD0}" type="presParOf" srcId="{3D06B276-5A3B-4824-8034-9F654E380AC1}" destId="{DF43BA3E-F244-40AE-8072-A20DF6A7DE53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5D286F7-D1FC-4B6B-AAC7-8DCC92A88250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9BC0D90E-F136-40B3-8FB2-F7A32A5ED3EE}">
      <dgm:prSet phldrT="[Text]"/>
      <dgm:spPr>
        <a:noFill/>
      </dgm:spPr>
      <dgm:t>
        <a:bodyPr/>
        <a:lstStyle/>
        <a:p>
          <a:r>
            <a:rPr lang="pt-PT" b="1" noProof="0" dirty="0" smtClean="0">
              <a:latin typeface="Arial" pitchFamily="34" charset="0"/>
              <a:cs typeface="Arial" pitchFamily="34" charset="0"/>
            </a:rPr>
            <a:t>9 de agosto de 2016 -</a:t>
          </a:r>
          <a:r>
            <a:rPr lang="pt-PT" noProof="0" dirty="0" smtClean="0">
              <a:latin typeface="Arial" pitchFamily="34" charset="0"/>
              <a:cs typeface="Arial" pitchFamily="34" charset="0"/>
            </a:rPr>
            <a:t> O Conselho de Ministros endossa o lançamento ao público do Documento de Posição</a:t>
          </a:r>
          <a:endParaRPr lang="pt-PT" noProof="0" dirty="0">
            <a:latin typeface="Arial" pitchFamily="34" charset="0"/>
            <a:cs typeface="Arial" pitchFamily="34" charset="0"/>
          </a:endParaRPr>
        </a:p>
      </dgm:t>
    </dgm:pt>
    <dgm:pt modelId="{423A609C-584C-401D-ACAD-7D833FE4FF94}" type="parTrans" cxnId="{F09DECFD-E71C-4AA7-9AF6-304DAAEC5BF2}">
      <dgm:prSet/>
      <dgm:spPr/>
      <dgm:t>
        <a:bodyPr/>
        <a:lstStyle/>
        <a:p>
          <a:endParaRPr lang="en-AU"/>
        </a:p>
      </dgm:t>
    </dgm:pt>
    <dgm:pt modelId="{5F6F23A4-82CB-4659-8182-564891A85B2E}" type="sibTrans" cxnId="{F09DECFD-E71C-4AA7-9AF6-304DAAEC5BF2}">
      <dgm:prSet/>
      <dgm:spPr/>
      <dgm:t>
        <a:bodyPr/>
        <a:lstStyle/>
        <a:p>
          <a:endParaRPr lang="en-AU"/>
        </a:p>
      </dgm:t>
    </dgm:pt>
    <dgm:pt modelId="{A35629A2-76E5-49D4-9619-AD0EE31A1861}">
      <dgm:prSet phldrT="[Text]"/>
      <dgm:spPr>
        <a:noFill/>
      </dgm:spPr>
      <dgm:t>
        <a:bodyPr/>
        <a:lstStyle/>
        <a:p>
          <a:r>
            <a:rPr lang="pt-PT" b="1" noProof="0" dirty="0" smtClean="0">
              <a:latin typeface="Arial" pitchFamily="34" charset="0"/>
              <a:cs typeface="Arial" pitchFamily="34" charset="0"/>
            </a:rPr>
            <a:t>29 de agosto de 2016 –</a:t>
          </a:r>
          <a:r>
            <a:rPr lang="pt-PT" noProof="0" dirty="0" smtClean="0">
              <a:latin typeface="Arial" pitchFamily="34" charset="0"/>
              <a:cs typeface="Arial" pitchFamily="34" charset="0"/>
            </a:rPr>
            <a:t> O Documento de Posição é lançado ao público em Díli</a:t>
          </a:r>
          <a:endParaRPr lang="pt-PT" noProof="0" dirty="0">
            <a:latin typeface="Arial" pitchFamily="34" charset="0"/>
            <a:cs typeface="Arial" pitchFamily="34" charset="0"/>
          </a:endParaRPr>
        </a:p>
      </dgm:t>
    </dgm:pt>
    <dgm:pt modelId="{C97FD340-1B16-4640-931A-AEC55AAB0817}" type="parTrans" cxnId="{C06EDB3D-EE7E-4ED7-8E3F-31FCF4AFD6CE}">
      <dgm:prSet/>
      <dgm:spPr/>
      <dgm:t>
        <a:bodyPr/>
        <a:lstStyle/>
        <a:p>
          <a:endParaRPr lang="en-AU"/>
        </a:p>
      </dgm:t>
    </dgm:pt>
    <dgm:pt modelId="{3955084A-2086-423A-9AFF-77B08D8B0B07}" type="sibTrans" cxnId="{C06EDB3D-EE7E-4ED7-8E3F-31FCF4AFD6CE}">
      <dgm:prSet/>
      <dgm:spPr/>
      <dgm:t>
        <a:bodyPr/>
        <a:lstStyle/>
        <a:p>
          <a:endParaRPr lang="en-AU"/>
        </a:p>
      </dgm:t>
    </dgm:pt>
    <dgm:pt modelId="{7179EC71-0B8E-4CE9-B216-24A021B9441E}">
      <dgm:prSet phldrT="[Text]"/>
      <dgm:spPr>
        <a:noFill/>
      </dgm:spPr>
      <dgm:t>
        <a:bodyPr/>
        <a:lstStyle/>
        <a:p>
          <a:r>
            <a:rPr lang="pt-PT" b="1" noProof="0" dirty="0" smtClean="0">
              <a:latin typeface="Arial" pitchFamily="34" charset="0"/>
              <a:cs typeface="Arial" pitchFamily="34" charset="0"/>
            </a:rPr>
            <a:t>Agosto a setembro de 2016 –</a:t>
          </a:r>
          <a:r>
            <a:rPr lang="pt-PT" noProof="0" dirty="0" smtClean="0">
              <a:latin typeface="Arial" pitchFamily="34" charset="0"/>
              <a:cs typeface="Arial" pitchFamily="34" charset="0"/>
            </a:rPr>
            <a:t> O Documento de Posição está disponível na internet e é circulado entre indivíduos e grupos chave</a:t>
          </a:r>
          <a:endParaRPr lang="pt-PT" noProof="0" dirty="0">
            <a:latin typeface="Arial" pitchFamily="34" charset="0"/>
            <a:cs typeface="Arial" pitchFamily="34" charset="0"/>
          </a:endParaRPr>
        </a:p>
      </dgm:t>
    </dgm:pt>
    <dgm:pt modelId="{BEF07330-0D4F-4782-A739-55C8C70C0BFE}" type="parTrans" cxnId="{0401B155-6345-4593-BB0A-17A51C6D1D3F}">
      <dgm:prSet/>
      <dgm:spPr/>
      <dgm:t>
        <a:bodyPr/>
        <a:lstStyle/>
        <a:p>
          <a:endParaRPr lang="en-AU"/>
        </a:p>
      </dgm:t>
    </dgm:pt>
    <dgm:pt modelId="{ED8B9A68-73A5-4310-BCDB-51E96C325877}" type="sibTrans" cxnId="{0401B155-6345-4593-BB0A-17A51C6D1D3F}">
      <dgm:prSet/>
      <dgm:spPr/>
      <dgm:t>
        <a:bodyPr/>
        <a:lstStyle/>
        <a:p>
          <a:endParaRPr lang="en-AU"/>
        </a:p>
      </dgm:t>
    </dgm:pt>
    <dgm:pt modelId="{4CAFBA53-F6D5-451B-8F76-42573B97423A}" type="pres">
      <dgm:prSet presAssocID="{D5D286F7-D1FC-4B6B-AAC7-8DCC92A88250}" presName="Name0" presStyleCnt="0">
        <dgm:presLayoutVars>
          <dgm:dir/>
          <dgm:resizeHandles val="exact"/>
        </dgm:presLayoutVars>
      </dgm:prSet>
      <dgm:spPr/>
    </dgm:pt>
    <dgm:pt modelId="{52053E21-08CD-4AE2-BC63-8D734F760352}" type="pres">
      <dgm:prSet presAssocID="{D5D286F7-D1FC-4B6B-AAC7-8DCC92A88250}" presName="arrow" presStyleLbl="bgShp" presStyleIdx="0" presStyleCnt="1" custLinFactNeighborX="-875"/>
      <dgm:spPr>
        <a:solidFill>
          <a:srgbClr val="FFCC66"/>
        </a:solidFill>
      </dgm:spPr>
    </dgm:pt>
    <dgm:pt modelId="{0D398FCE-CE56-4E42-89C2-8F463062B45E}" type="pres">
      <dgm:prSet presAssocID="{D5D286F7-D1FC-4B6B-AAC7-8DCC92A88250}" presName="points" presStyleCnt="0"/>
      <dgm:spPr/>
    </dgm:pt>
    <dgm:pt modelId="{AEEFF025-2CCF-4ADF-B116-F21976B6B7C9}" type="pres">
      <dgm:prSet presAssocID="{9BC0D90E-F136-40B3-8FB2-F7A32A5ED3EE}" presName="compositeA" presStyleCnt="0"/>
      <dgm:spPr/>
    </dgm:pt>
    <dgm:pt modelId="{98973AB8-0BCC-4C44-A4FA-4B93F8EC8917}" type="pres">
      <dgm:prSet presAssocID="{9BC0D90E-F136-40B3-8FB2-F7A32A5ED3EE}" presName="textA" presStyleLbl="revTx" presStyleIdx="0" presStyleCnt="3" custLinFactNeighborY="-771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C16042C7-323F-48CC-BF56-27DCCCB6EDC9}" type="pres">
      <dgm:prSet presAssocID="{9BC0D90E-F136-40B3-8FB2-F7A32A5ED3EE}" presName="circleA" presStyleLbl="node1" presStyleIdx="0" presStyleCnt="3"/>
      <dgm:spPr>
        <a:solidFill>
          <a:srgbClr val="C0C0C0"/>
        </a:solidFill>
        <a:ln>
          <a:noFill/>
        </a:ln>
      </dgm:spPr>
    </dgm:pt>
    <dgm:pt modelId="{F4C53E7B-5F53-4248-BB1D-3FE216BE7176}" type="pres">
      <dgm:prSet presAssocID="{9BC0D90E-F136-40B3-8FB2-F7A32A5ED3EE}" presName="spaceA" presStyleCnt="0"/>
      <dgm:spPr/>
    </dgm:pt>
    <dgm:pt modelId="{ED450E21-6C56-4C01-9CEA-31C31DC07839}" type="pres">
      <dgm:prSet presAssocID="{5F6F23A4-82CB-4659-8182-564891A85B2E}" presName="space" presStyleCnt="0"/>
      <dgm:spPr/>
    </dgm:pt>
    <dgm:pt modelId="{128C2F20-54BD-4C50-A8EB-66B6B41810C4}" type="pres">
      <dgm:prSet presAssocID="{A35629A2-76E5-49D4-9619-AD0EE31A1861}" presName="compositeB" presStyleCnt="0"/>
      <dgm:spPr/>
    </dgm:pt>
    <dgm:pt modelId="{CC393E1B-93FD-48DC-BD52-E6F786E22886}" type="pres">
      <dgm:prSet presAssocID="{A35629A2-76E5-49D4-9619-AD0EE31A1861}" presName="text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68378636-AC96-4D78-B897-3BE2046F8D21}" type="pres">
      <dgm:prSet presAssocID="{A35629A2-76E5-49D4-9619-AD0EE31A1861}" presName="circleB" presStyleLbl="node1" presStyleIdx="1" presStyleCnt="3"/>
      <dgm:spPr>
        <a:solidFill>
          <a:srgbClr val="C0C0C0"/>
        </a:solidFill>
        <a:ln>
          <a:noFill/>
        </a:ln>
      </dgm:spPr>
    </dgm:pt>
    <dgm:pt modelId="{FE102F85-F173-4BDD-AF0A-33AA90CDB460}" type="pres">
      <dgm:prSet presAssocID="{A35629A2-76E5-49D4-9619-AD0EE31A1861}" presName="spaceB" presStyleCnt="0"/>
      <dgm:spPr/>
    </dgm:pt>
    <dgm:pt modelId="{46FDD41A-5156-4995-8B1D-13A093459A66}" type="pres">
      <dgm:prSet presAssocID="{3955084A-2086-423A-9AFF-77B08D8B0B07}" presName="space" presStyleCnt="0"/>
      <dgm:spPr/>
    </dgm:pt>
    <dgm:pt modelId="{3B77362A-C1C4-4BA2-B21B-BDB77E3CED13}" type="pres">
      <dgm:prSet presAssocID="{7179EC71-0B8E-4CE9-B216-24A021B9441E}" presName="compositeA" presStyleCnt="0"/>
      <dgm:spPr/>
    </dgm:pt>
    <dgm:pt modelId="{5D3B0A79-5D93-4B77-B87D-BCC5BEDA8B43}" type="pres">
      <dgm:prSet presAssocID="{7179EC71-0B8E-4CE9-B216-24A021B9441E}" presName="textA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C5D31F65-1B6C-4121-B9A2-526AE96494E0}" type="pres">
      <dgm:prSet presAssocID="{7179EC71-0B8E-4CE9-B216-24A021B9441E}" presName="circleA" presStyleLbl="node1" presStyleIdx="2" presStyleCnt="3"/>
      <dgm:spPr>
        <a:solidFill>
          <a:srgbClr val="C0C0C0"/>
        </a:solidFill>
        <a:ln>
          <a:noFill/>
        </a:ln>
      </dgm:spPr>
    </dgm:pt>
    <dgm:pt modelId="{C557F775-5D83-4786-A462-8AAC9F90B9F4}" type="pres">
      <dgm:prSet presAssocID="{7179EC71-0B8E-4CE9-B216-24A021B9441E}" presName="spaceA" presStyleCnt="0"/>
      <dgm:spPr/>
    </dgm:pt>
  </dgm:ptLst>
  <dgm:cxnLst>
    <dgm:cxn modelId="{0401B155-6345-4593-BB0A-17A51C6D1D3F}" srcId="{D5D286F7-D1FC-4B6B-AAC7-8DCC92A88250}" destId="{7179EC71-0B8E-4CE9-B216-24A021B9441E}" srcOrd="2" destOrd="0" parTransId="{BEF07330-0D4F-4782-A739-55C8C70C0BFE}" sibTransId="{ED8B9A68-73A5-4310-BCDB-51E96C325877}"/>
    <dgm:cxn modelId="{0C43D5D0-1DA1-433D-A750-8D7A8E5A313C}" type="presOf" srcId="{D5D286F7-D1FC-4B6B-AAC7-8DCC92A88250}" destId="{4CAFBA53-F6D5-451B-8F76-42573B97423A}" srcOrd="0" destOrd="0" presId="urn:microsoft.com/office/officeart/2005/8/layout/hProcess11"/>
    <dgm:cxn modelId="{336B4FC5-5DDD-4B88-81A3-59043F1C884D}" type="presOf" srcId="{9BC0D90E-F136-40B3-8FB2-F7A32A5ED3EE}" destId="{98973AB8-0BCC-4C44-A4FA-4B93F8EC8917}" srcOrd="0" destOrd="0" presId="urn:microsoft.com/office/officeart/2005/8/layout/hProcess11"/>
    <dgm:cxn modelId="{C06EDB3D-EE7E-4ED7-8E3F-31FCF4AFD6CE}" srcId="{D5D286F7-D1FC-4B6B-AAC7-8DCC92A88250}" destId="{A35629A2-76E5-49D4-9619-AD0EE31A1861}" srcOrd="1" destOrd="0" parTransId="{C97FD340-1B16-4640-931A-AEC55AAB0817}" sibTransId="{3955084A-2086-423A-9AFF-77B08D8B0B07}"/>
    <dgm:cxn modelId="{FF866841-E09B-433A-93CF-7E120A1A9336}" type="presOf" srcId="{A35629A2-76E5-49D4-9619-AD0EE31A1861}" destId="{CC393E1B-93FD-48DC-BD52-E6F786E22886}" srcOrd="0" destOrd="0" presId="urn:microsoft.com/office/officeart/2005/8/layout/hProcess11"/>
    <dgm:cxn modelId="{0A3B6461-C1C0-4C8F-9848-3E55EC73B4A8}" type="presOf" srcId="{7179EC71-0B8E-4CE9-B216-24A021B9441E}" destId="{5D3B0A79-5D93-4B77-B87D-BCC5BEDA8B43}" srcOrd="0" destOrd="0" presId="urn:microsoft.com/office/officeart/2005/8/layout/hProcess11"/>
    <dgm:cxn modelId="{F09DECFD-E71C-4AA7-9AF6-304DAAEC5BF2}" srcId="{D5D286F7-D1FC-4B6B-AAC7-8DCC92A88250}" destId="{9BC0D90E-F136-40B3-8FB2-F7A32A5ED3EE}" srcOrd="0" destOrd="0" parTransId="{423A609C-584C-401D-ACAD-7D833FE4FF94}" sibTransId="{5F6F23A4-82CB-4659-8182-564891A85B2E}"/>
    <dgm:cxn modelId="{1807D457-7BE4-4E44-8A2F-D0CA235DB996}" type="presParOf" srcId="{4CAFBA53-F6D5-451B-8F76-42573B97423A}" destId="{52053E21-08CD-4AE2-BC63-8D734F760352}" srcOrd="0" destOrd="0" presId="urn:microsoft.com/office/officeart/2005/8/layout/hProcess11"/>
    <dgm:cxn modelId="{6FDB2403-6827-455E-81DD-38B98834DCD8}" type="presParOf" srcId="{4CAFBA53-F6D5-451B-8F76-42573B97423A}" destId="{0D398FCE-CE56-4E42-89C2-8F463062B45E}" srcOrd="1" destOrd="0" presId="urn:microsoft.com/office/officeart/2005/8/layout/hProcess11"/>
    <dgm:cxn modelId="{DD77E467-CFE4-4F1F-8BC9-9560A878B1D0}" type="presParOf" srcId="{0D398FCE-CE56-4E42-89C2-8F463062B45E}" destId="{AEEFF025-2CCF-4ADF-B116-F21976B6B7C9}" srcOrd="0" destOrd="0" presId="urn:microsoft.com/office/officeart/2005/8/layout/hProcess11"/>
    <dgm:cxn modelId="{0DE630D7-525D-48F1-BEF5-306E4CDC0C10}" type="presParOf" srcId="{AEEFF025-2CCF-4ADF-B116-F21976B6B7C9}" destId="{98973AB8-0BCC-4C44-A4FA-4B93F8EC8917}" srcOrd="0" destOrd="0" presId="urn:microsoft.com/office/officeart/2005/8/layout/hProcess11"/>
    <dgm:cxn modelId="{0678BE9E-9785-4A2A-B64F-B101D2FA4560}" type="presParOf" srcId="{AEEFF025-2CCF-4ADF-B116-F21976B6B7C9}" destId="{C16042C7-323F-48CC-BF56-27DCCCB6EDC9}" srcOrd="1" destOrd="0" presId="urn:microsoft.com/office/officeart/2005/8/layout/hProcess11"/>
    <dgm:cxn modelId="{92291376-BA74-479F-8DEA-8A0B828253EF}" type="presParOf" srcId="{AEEFF025-2CCF-4ADF-B116-F21976B6B7C9}" destId="{F4C53E7B-5F53-4248-BB1D-3FE216BE7176}" srcOrd="2" destOrd="0" presId="urn:microsoft.com/office/officeart/2005/8/layout/hProcess11"/>
    <dgm:cxn modelId="{9AFC2ADC-9786-4FD8-A067-A8297F5D55A7}" type="presParOf" srcId="{0D398FCE-CE56-4E42-89C2-8F463062B45E}" destId="{ED450E21-6C56-4C01-9CEA-31C31DC07839}" srcOrd="1" destOrd="0" presId="urn:microsoft.com/office/officeart/2005/8/layout/hProcess11"/>
    <dgm:cxn modelId="{23282A44-D386-40EE-A348-65B5DB0B87C3}" type="presParOf" srcId="{0D398FCE-CE56-4E42-89C2-8F463062B45E}" destId="{128C2F20-54BD-4C50-A8EB-66B6B41810C4}" srcOrd="2" destOrd="0" presId="urn:microsoft.com/office/officeart/2005/8/layout/hProcess11"/>
    <dgm:cxn modelId="{98EBED3E-E703-4985-BC66-1A1AD76DA34C}" type="presParOf" srcId="{128C2F20-54BD-4C50-A8EB-66B6B41810C4}" destId="{CC393E1B-93FD-48DC-BD52-E6F786E22886}" srcOrd="0" destOrd="0" presId="urn:microsoft.com/office/officeart/2005/8/layout/hProcess11"/>
    <dgm:cxn modelId="{9972ECCB-F686-451B-8296-D4D2FEB9983A}" type="presParOf" srcId="{128C2F20-54BD-4C50-A8EB-66B6B41810C4}" destId="{68378636-AC96-4D78-B897-3BE2046F8D21}" srcOrd="1" destOrd="0" presId="urn:microsoft.com/office/officeart/2005/8/layout/hProcess11"/>
    <dgm:cxn modelId="{6E0DAF33-07E4-46BE-886F-35AC6A6B2631}" type="presParOf" srcId="{128C2F20-54BD-4C50-A8EB-66B6B41810C4}" destId="{FE102F85-F173-4BDD-AF0A-33AA90CDB460}" srcOrd="2" destOrd="0" presId="urn:microsoft.com/office/officeart/2005/8/layout/hProcess11"/>
    <dgm:cxn modelId="{2FE29A8F-7FF8-410A-854B-41298D92B107}" type="presParOf" srcId="{0D398FCE-CE56-4E42-89C2-8F463062B45E}" destId="{46FDD41A-5156-4995-8B1D-13A093459A66}" srcOrd="3" destOrd="0" presId="urn:microsoft.com/office/officeart/2005/8/layout/hProcess11"/>
    <dgm:cxn modelId="{306A9B49-24C7-40BF-9558-5D162199BCC0}" type="presParOf" srcId="{0D398FCE-CE56-4E42-89C2-8F463062B45E}" destId="{3B77362A-C1C4-4BA2-B21B-BDB77E3CED13}" srcOrd="4" destOrd="0" presId="urn:microsoft.com/office/officeart/2005/8/layout/hProcess11"/>
    <dgm:cxn modelId="{9B6065E1-5A69-494A-87AE-7AE071208FA0}" type="presParOf" srcId="{3B77362A-C1C4-4BA2-B21B-BDB77E3CED13}" destId="{5D3B0A79-5D93-4B77-B87D-BCC5BEDA8B43}" srcOrd="0" destOrd="0" presId="urn:microsoft.com/office/officeart/2005/8/layout/hProcess11"/>
    <dgm:cxn modelId="{66266AA9-41D4-44D4-B6D5-7001D95272D5}" type="presParOf" srcId="{3B77362A-C1C4-4BA2-B21B-BDB77E3CED13}" destId="{C5D31F65-1B6C-4121-B9A2-526AE96494E0}" srcOrd="1" destOrd="0" presId="urn:microsoft.com/office/officeart/2005/8/layout/hProcess11"/>
    <dgm:cxn modelId="{5088DBE4-50C5-453E-8D1A-FDD6924DC2CE}" type="presParOf" srcId="{3B77362A-C1C4-4BA2-B21B-BDB77E3CED13}" destId="{C557F775-5D83-4786-A462-8AAC9F90B9F4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B165D5-E392-4AC8-9DA1-9B4E416F926E}" type="datetimeFigureOut">
              <a:rPr lang="en-AU" smtClean="0"/>
              <a:t>31/08/2016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2494B-96B3-447A-80D5-D6C36673D617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86172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PT" noProof="0" dirty="0" smtClean="0"/>
              <a:t>Excelências,</a:t>
            </a:r>
            <a:r>
              <a:rPr lang="pt-PT" baseline="0" noProof="0" dirty="0" smtClean="0"/>
              <a:t> gostaria de vos apresentar o nosso Documento de Posição, que é o passo mais recente do Conselho para a Delimitação Definitiva das Fronteiras Marítimas nos nossos esforços para assegurar as fronteiras marítimas permanentes de Timor-Leste</a:t>
            </a:r>
            <a:r>
              <a:rPr lang="pt-PT" noProof="0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2494B-96B3-447A-80D5-D6C36673D617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210051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•"/>
            </a:pPr>
            <a:r>
              <a:rPr lang="pt-PT" altLang="en-US" noProof="0" dirty="0" smtClean="0"/>
              <a:t>O</a:t>
            </a:r>
            <a:r>
              <a:rPr lang="pt-PT" altLang="en-US" baseline="0" noProof="0" dirty="0" smtClean="0"/>
              <a:t> Documento de Posição, tal como se pretende, é muito detalhado, com um total de aproximadamente 100 páginas. Os traços gerais são os seguintes</a:t>
            </a:r>
            <a:r>
              <a:rPr lang="pt-PT" altLang="en-US" noProof="0" dirty="0" smtClean="0"/>
              <a:t>:</a:t>
            </a:r>
          </a:p>
          <a:p>
            <a:pPr marL="171450" indent="-171450">
              <a:buFontTx/>
              <a:buChar char="•"/>
            </a:pPr>
            <a:endParaRPr lang="pt-PT" altLang="en-US" noProof="0" dirty="0" smtClean="0"/>
          </a:p>
          <a:p>
            <a:pPr marL="171450" indent="-171450">
              <a:buFontTx/>
              <a:buChar char="•"/>
            </a:pPr>
            <a:r>
              <a:rPr lang="pt-PT" altLang="en-US" b="1" noProof="0" dirty="0" smtClean="0"/>
              <a:t>O</a:t>
            </a:r>
            <a:r>
              <a:rPr lang="pt-PT" altLang="en-US" b="1" baseline="0" noProof="0" dirty="0" smtClean="0"/>
              <a:t> documento começa com um prefácio</a:t>
            </a:r>
            <a:r>
              <a:rPr lang="pt-PT" altLang="en-US" noProof="0" dirty="0" smtClean="0"/>
              <a:t> escrito</a:t>
            </a:r>
            <a:r>
              <a:rPr lang="pt-PT" altLang="en-US" baseline="0" noProof="0" dirty="0" smtClean="0"/>
              <a:t> pel</a:t>
            </a:r>
            <a:r>
              <a:rPr lang="pt-PT" altLang="en-US" noProof="0" dirty="0" smtClean="0"/>
              <a:t>o</a:t>
            </a:r>
            <a:r>
              <a:rPr lang="pt-PT" altLang="en-US" baseline="0" noProof="0" dirty="0" smtClean="0"/>
              <a:t> Primeiro-Ministro e por mim próprio, destacando os temas principais do documento.</a:t>
            </a:r>
            <a:endParaRPr lang="pt-PT" altLang="en-US" noProof="0" dirty="0" smtClean="0"/>
          </a:p>
          <a:p>
            <a:pPr marL="171450" indent="-171450">
              <a:buFontTx/>
              <a:buChar char="•"/>
            </a:pPr>
            <a:endParaRPr lang="pt-PT" altLang="en-US" noProof="0" dirty="0" smtClean="0"/>
          </a:p>
          <a:p>
            <a:pPr marL="171450" indent="-171450">
              <a:buFontTx/>
              <a:buChar char="•"/>
            </a:pPr>
            <a:r>
              <a:rPr lang="pt-PT" altLang="en-US" b="0" noProof="0" dirty="0" smtClean="0"/>
              <a:t>A</a:t>
            </a:r>
            <a:r>
              <a:rPr lang="pt-PT" altLang="en-US" b="0" baseline="0" noProof="0" dirty="0" smtClean="0"/>
              <a:t> primeira secção contém uma</a:t>
            </a:r>
            <a:r>
              <a:rPr lang="pt-PT" altLang="en-US" b="0" noProof="0" dirty="0" smtClean="0"/>
              <a:t> </a:t>
            </a:r>
            <a:r>
              <a:rPr lang="pt-PT" altLang="en-US" b="1" noProof="0" dirty="0" smtClean="0"/>
              <a:t>perspetiva geral</a:t>
            </a:r>
            <a:r>
              <a:rPr lang="pt-PT" altLang="en-US" b="0" noProof="0" dirty="0" smtClean="0"/>
              <a:t>, também</a:t>
            </a:r>
            <a:r>
              <a:rPr lang="pt-PT" altLang="en-US" b="0" baseline="0" noProof="0" dirty="0" smtClean="0"/>
              <a:t> conhecida como sumário executivo</a:t>
            </a:r>
            <a:r>
              <a:rPr lang="pt-PT" altLang="en-US" b="0" noProof="0" dirty="0" smtClean="0"/>
              <a:t>.</a:t>
            </a:r>
            <a:endParaRPr lang="pt-PT" altLang="en-US" b="1" noProof="0" dirty="0" smtClean="0"/>
          </a:p>
          <a:p>
            <a:pPr marL="0" indent="0">
              <a:buFontTx/>
              <a:buNone/>
            </a:pPr>
            <a:endParaRPr lang="pt-PT" altLang="en-US" b="1" noProof="0" dirty="0" smtClean="0"/>
          </a:p>
          <a:p>
            <a:pPr marL="171450" indent="-171450">
              <a:buFontTx/>
              <a:buChar char="•"/>
            </a:pPr>
            <a:r>
              <a:rPr lang="pt-PT" altLang="en-US" noProof="0" dirty="0" smtClean="0"/>
              <a:t>O corpo de texto</a:t>
            </a:r>
            <a:r>
              <a:rPr lang="pt-PT" altLang="en-US" baseline="0" noProof="0" dirty="0" smtClean="0"/>
              <a:t> começa com a </a:t>
            </a:r>
            <a:r>
              <a:rPr lang="pt-PT" altLang="en-US" b="1" noProof="0" dirty="0" smtClean="0"/>
              <a:t>história</a:t>
            </a:r>
            <a:r>
              <a:rPr lang="pt-PT" altLang="en-US" baseline="0" noProof="0" dirty="0" smtClean="0"/>
              <a:t> de Timor-Leste e da sua luta pelas fronteiras marítimas, contada de forma objetiva. Deixamos os factos falar por si e mostramos como Timor-Leste chegou à posição em que se encontra atualmente.</a:t>
            </a:r>
            <a:endParaRPr lang="pt-PT" altLang="en-US" noProof="0" dirty="0" smtClean="0"/>
          </a:p>
          <a:p>
            <a:pPr marL="171450" indent="-171450">
              <a:buFontTx/>
              <a:buChar char="•"/>
            </a:pPr>
            <a:endParaRPr lang="pt-PT" altLang="en-US" noProof="0" dirty="0" smtClean="0"/>
          </a:p>
          <a:p>
            <a:pPr marL="171450" indent="-171450">
              <a:buFontTx/>
              <a:buChar char="•"/>
            </a:pPr>
            <a:r>
              <a:rPr lang="pt-PT" altLang="en-US" noProof="0" dirty="0" smtClean="0"/>
              <a:t>O</a:t>
            </a:r>
            <a:r>
              <a:rPr lang="pt-PT" altLang="en-US" baseline="0" noProof="0" dirty="0" smtClean="0"/>
              <a:t> documento expõe, de forma credível, os princípios fundamentais do </a:t>
            </a:r>
            <a:r>
              <a:rPr lang="pt-PT" altLang="en-US" b="1" baseline="0" noProof="0" dirty="0" smtClean="0"/>
              <a:t>direito do mar</a:t>
            </a:r>
            <a:r>
              <a:rPr lang="pt-PT" altLang="en-US" b="0" baseline="0" noProof="0" dirty="0" smtClean="0"/>
              <a:t> – fazendo referência a processos jurídicos relevantes</a:t>
            </a:r>
            <a:r>
              <a:rPr lang="pt-PT" altLang="en-US" noProof="0" dirty="0" smtClean="0"/>
              <a:t>. Observa </a:t>
            </a:r>
            <a:r>
              <a:rPr lang="pt-PT" altLang="en-US" baseline="0" noProof="0" dirty="0" smtClean="0"/>
              <a:t>exemplos semelhantes de modo a ir construindo gradualmente o caso de Timor-Leste relativamente à nossa reivindicação sobre fronteiras marítimas. Explica ao leitor, de forma objetiva, como os Estados costumam delimitar as suas fronteiras sob o direito internacional e qual o processo seguido – desde os passos preparatórios até à negociação propriamente dita.</a:t>
            </a:r>
          </a:p>
          <a:p>
            <a:pPr marL="171450" indent="-171450">
              <a:buFontTx/>
              <a:buChar char="•"/>
            </a:pPr>
            <a:endParaRPr lang="pt-PT" altLang="en-US" baseline="0" noProof="0" dirty="0" smtClean="0"/>
          </a:p>
          <a:p>
            <a:pPr marL="171450" indent="-171450">
              <a:buFontTx/>
              <a:buChar char="•"/>
            </a:pPr>
            <a:r>
              <a:rPr lang="pt-PT" altLang="en-US" baseline="0" noProof="0" dirty="0" smtClean="0"/>
              <a:t>O documento mostra como as fronteiras marítimas são uma </a:t>
            </a:r>
            <a:r>
              <a:rPr lang="pt-PT" altLang="en-US" b="1" baseline="0" noProof="0" dirty="0" smtClean="0"/>
              <a:t>prioridade nacional </a:t>
            </a:r>
            <a:r>
              <a:rPr lang="pt-PT" altLang="en-US" b="0" baseline="0" noProof="0" dirty="0" smtClean="0"/>
              <a:t>para</a:t>
            </a:r>
            <a:r>
              <a:rPr lang="pt-PT" altLang="en-US" baseline="0" noProof="0" dirty="0" smtClean="0"/>
              <a:t> Timor-Leste e como estamos preparados para discutir com os nossos vizinhos de maior dimensão a fim de garantir fronteiras marítimas, tendo já preparado legislação e as instituições para tal.</a:t>
            </a:r>
          </a:p>
          <a:p>
            <a:pPr marL="171450" indent="-171450">
              <a:buFontTx/>
              <a:buChar char="•"/>
            </a:pPr>
            <a:endParaRPr lang="pt-PT" altLang="en-US" baseline="0" noProof="0" dirty="0" smtClean="0"/>
          </a:p>
          <a:p>
            <a:pPr marL="171450" indent="-171450">
              <a:buFontTx/>
              <a:buChar char="•"/>
            </a:pPr>
            <a:r>
              <a:rPr lang="pt-PT" altLang="en-US" baseline="0" noProof="0" dirty="0" smtClean="0"/>
              <a:t>A parte seguinte do documento examina o status quo – a situação atual relativamente a fronteiras marítimas com cada um dos </a:t>
            </a:r>
            <a:r>
              <a:rPr lang="pt-PT" altLang="en-US" b="1" baseline="0" noProof="0" dirty="0" smtClean="0"/>
              <a:t>vizinhos de Timor-Leste</a:t>
            </a:r>
            <a:r>
              <a:rPr lang="pt-PT" altLang="en-US" baseline="0" noProof="0" dirty="0" smtClean="0"/>
              <a:t>. Analisa a forma como a Indonésia e a Austrália discutiram e estabeleceram acordos de fronteiras marítimas com outros vizinhos e descreve cuidadosamente as relações atuais com Timor-Leste. O documento expõe o padrão dos comportamentos da Austrália para com Timor-Leste ao longo dos anos e explica como Timor-Leste veio a adotar os atuais acordos provisórios relativamente aos recursos no Mar de Timor.</a:t>
            </a:r>
            <a:endParaRPr lang="pt-PT" altLang="en-US" noProof="0" dirty="0" smtClean="0"/>
          </a:p>
          <a:p>
            <a:pPr marL="457200" lvl="1" indent="0">
              <a:buFontTx/>
              <a:buNone/>
            </a:pPr>
            <a:endParaRPr lang="pt-PT" altLang="en-US" b="1" i="1" noProof="0" dirty="0" smtClean="0"/>
          </a:p>
          <a:p>
            <a:pPr marL="171450" indent="-171450">
              <a:buFontTx/>
              <a:buChar char="•"/>
            </a:pPr>
            <a:r>
              <a:rPr lang="pt-PT" altLang="en-US" noProof="0" dirty="0" smtClean="0"/>
              <a:t>O</a:t>
            </a:r>
            <a:r>
              <a:rPr lang="pt-PT" altLang="en-US" baseline="0" noProof="0" dirty="0" smtClean="0"/>
              <a:t> Capítulo</a:t>
            </a:r>
            <a:r>
              <a:rPr lang="pt-PT" altLang="en-US" noProof="0" dirty="0" smtClean="0"/>
              <a:t> 7 é o mais vital – expõe</a:t>
            </a:r>
            <a:r>
              <a:rPr lang="pt-PT" altLang="en-US" baseline="0" noProof="0" dirty="0" smtClean="0"/>
              <a:t> a</a:t>
            </a:r>
            <a:r>
              <a:rPr lang="pt-PT" altLang="en-US" noProof="0" dirty="0" smtClean="0"/>
              <a:t> </a:t>
            </a:r>
            <a:r>
              <a:rPr lang="pt-PT" altLang="en-US" b="1" noProof="0" dirty="0" smtClean="0"/>
              <a:t>posição</a:t>
            </a:r>
            <a:r>
              <a:rPr lang="pt-PT" altLang="en-US" b="1" baseline="0" noProof="0" dirty="0" smtClean="0"/>
              <a:t> de T</a:t>
            </a:r>
            <a:r>
              <a:rPr lang="pt-PT" altLang="en-US" b="1" noProof="0" dirty="0" smtClean="0"/>
              <a:t>imor-Leste</a:t>
            </a:r>
            <a:r>
              <a:rPr lang="pt-PT" altLang="en-US" noProof="0" dirty="0" smtClean="0"/>
              <a:t>. Esta</a:t>
            </a:r>
            <a:r>
              <a:rPr lang="pt-PT" altLang="en-US" baseline="0" noProof="0" dirty="0" smtClean="0"/>
              <a:t> secção é muito breve, para não dificultar os nossos procedimentos de conciliação</a:t>
            </a:r>
            <a:r>
              <a:rPr lang="pt-PT" altLang="en-US" noProof="0" dirty="0" smtClean="0"/>
              <a:t>. Este </a:t>
            </a:r>
            <a:r>
              <a:rPr lang="pt-PT" altLang="en-US" baseline="0" noProof="0" dirty="0" smtClean="0"/>
              <a:t>capítulo inclui um pequeno mapa que mostra as pretensões marítimas de Timor-Leste segundo o direito internacional</a:t>
            </a:r>
            <a:r>
              <a:rPr lang="pt-PT" altLang="en-US" noProof="0" dirty="0" smtClean="0"/>
              <a:t>.</a:t>
            </a:r>
          </a:p>
          <a:p>
            <a:pPr marL="171450" indent="-171450">
              <a:buFontTx/>
              <a:buChar char="•"/>
            </a:pPr>
            <a:endParaRPr lang="pt-PT" altLang="en-US" noProof="0" dirty="0" smtClean="0"/>
          </a:p>
          <a:p>
            <a:pPr marL="171450" indent="-171450">
              <a:buFontTx/>
              <a:buChar char="•"/>
            </a:pPr>
            <a:r>
              <a:rPr lang="pt-PT" altLang="en-US" b="1" noProof="0" dirty="0" smtClean="0"/>
              <a:t>Por</a:t>
            </a:r>
            <a:r>
              <a:rPr lang="pt-PT" altLang="en-US" b="1" baseline="0" noProof="0" dirty="0" smtClean="0"/>
              <a:t> fim o documento discute o futuro de </a:t>
            </a:r>
            <a:r>
              <a:rPr lang="pt-PT" altLang="en-US" b="1" noProof="0" dirty="0" smtClean="0"/>
              <a:t>Timor-Leste </a:t>
            </a:r>
            <a:r>
              <a:rPr lang="pt-PT" altLang="en-US" noProof="0" dirty="0" smtClean="0"/>
              <a:t>e </a:t>
            </a:r>
            <a:r>
              <a:rPr lang="pt-PT" altLang="en-US" b="1" noProof="0" dirty="0" smtClean="0"/>
              <a:t>conclui</a:t>
            </a:r>
            <a:r>
              <a:rPr lang="pt-PT" altLang="en-US" noProof="0" dirty="0" smtClean="0"/>
              <a:t> destacando</a:t>
            </a:r>
            <a:r>
              <a:rPr lang="pt-PT" altLang="en-US" baseline="0" noProof="0" dirty="0" smtClean="0"/>
              <a:t> as mensagens centrais do documento, incluindo a importância para o povo de Timor-Leste de definir fronteiras marítimas definitivas</a:t>
            </a:r>
            <a:r>
              <a:rPr lang="pt-PT" altLang="en-US" noProof="0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12493B-A711-49FA-B0EE-CBDF033C97C5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69357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2494B-96B3-447A-80D5-D6C36673D617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210051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noProof="0" dirty="0" smtClean="0"/>
              <a:t>Como é do vosso conhecimento</a:t>
            </a:r>
            <a:r>
              <a:rPr lang="pt-PT" baseline="0" noProof="0" dirty="0" smtClean="0"/>
              <a:t>, a 11 de abril de 2016 Timor-Leste iniciou um processo de conciliação obrigatória sob a CNUDM com a Austrália.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baseline="0" noProof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noProof="0" dirty="0" smtClean="0"/>
              <a:t>A 28 de julho de 2016 tivemos a primeira reunião de conciliação obrigatória em Haia, no Palácio da Paz.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baseline="0" noProof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noProof="0" dirty="0" smtClean="0"/>
              <a:t>A reunião contou com a presença dos cinco conciliadores, com a delegação da Austrália e a delegação de Timor-Leste, onde eu participei na qualidade de Chefe da Equipa de Negociações, com a Sra. Elizabeth Exposto, com S. Exa. o Embaixador Joaquim da Fonseca, com S. Exa. a Embaixadora Milena Pires e com os nossos advogados e representantes.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baseline="0" noProof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agenda da reunião abrangeu várias questões processuais. Alguns dos principais resultados foram os seguintes</a:t>
            </a:r>
            <a:r>
              <a:rPr lang="pt-PT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sz="1200" kern="1200" baseline="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haverá</a:t>
            </a:r>
            <a:r>
              <a:rPr lang="pt-PT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uma audiência aberta e transmitida em direto no Palácio da Paz em Haia na manhã de 29 de agosto. As partes terão a oportunidade de fazer apresentações de 90 minutos sobre as suas posições e de apresentar os seus casos ao público</a:t>
            </a:r>
            <a:endParaRPr lang="pt-PT" sz="120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pt-PT" sz="120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conciliação será confidencial, exceto se acordado de outro modo;</a:t>
            </a:r>
            <a:r>
              <a:rPr lang="pt-PT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</a:t>
            </a:r>
            <a:endParaRPr lang="pt-PT" sz="120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pt-PT" sz="120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haverá uma audiência jurisdicional a 29 de agosto</a:t>
            </a:r>
            <a:endParaRPr lang="pt-PT" sz="1200" b="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pt-PT" sz="1200" b="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Após a reunião o</a:t>
            </a:r>
            <a:r>
              <a:rPr lang="pt-PT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Tribunal Permanente de Arbitragem publicou um comunicado de imprensa, o qual pode ser consultado a partir do portal eletrónico desta instituição</a:t>
            </a:r>
            <a:endParaRPr lang="pt-PT" sz="1200" b="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pt-PT" baseline="0" noProof="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pt-PT" b="1" baseline="0" noProof="0" dirty="0" smtClean="0">
                <a:solidFill>
                  <a:schemeClr val="tx1">
                    <a:lumMod val="50000"/>
                  </a:schemeClr>
                </a:solidFill>
              </a:rPr>
              <a:t>Perante isto, de que forma o Documento de Posição se enquadra nestes procedimentos?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2494B-96B3-447A-80D5-D6C36673D617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241047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pt-PT" noProof="0" dirty="0" smtClean="0">
                <a:solidFill>
                  <a:schemeClr val="tx1">
                    <a:lumMod val="50000"/>
                  </a:schemeClr>
                </a:solidFill>
              </a:rPr>
              <a:t>Assegurámos que o Documento de Posição não prejudica ou mina de forma alguma o processo de Conciliação Obrigatória</a:t>
            </a:r>
            <a:r>
              <a:rPr lang="pt-PT" baseline="0" noProof="0" dirty="0" smtClean="0">
                <a:solidFill>
                  <a:schemeClr val="tx1">
                    <a:lumMod val="50000"/>
                  </a:schemeClr>
                </a:solidFill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pt-PT" baseline="0" noProof="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Comissão de Conciliação irá permitir uma audiência pública, com a duração de meio dia, a 29 de agosto de 2016, isto é, no mesmo dia do lançamento do documento de posição, fazendo desde documento uma ferramenta útil para apoiar a audiência.​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pt-PT" baseline="0" noProof="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pt-PT" baseline="0" noProof="0" dirty="0" smtClean="0">
                <a:solidFill>
                  <a:schemeClr val="tx1">
                    <a:lumMod val="50000"/>
                  </a:schemeClr>
                </a:solidFill>
              </a:rPr>
              <a:t>As partes não estão proibidas de afirmar publicamente as suas reivindicações, o que significa que o Documento de Posição não entra em conflito com os procedimentos.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pt-PT" baseline="0" noProof="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PT" baseline="0" noProof="0" dirty="0" smtClean="0">
                <a:solidFill>
                  <a:schemeClr val="tx1">
                    <a:lumMod val="50000"/>
                  </a:schemeClr>
                </a:solidFill>
              </a:rPr>
              <a:t>Grande parte dos procedimentos será confidencial. O Documento de Posição constitui assim uma oportunidade para manter o público a par das questões em disputa – bem como de retomar o controlo da narrativa dos meios de comunicação social.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pt-PT" noProof="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1273B3-EAB1-4F23-8A96-3A9AA34ECE5A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419656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noProof="0" dirty="0" smtClean="0"/>
              <a:t>O</a:t>
            </a:r>
            <a:r>
              <a:rPr lang="pt-PT" baseline="0" noProof="0" dirty="0" smtClean="0"/>
              <a:t> Gabinete das Fronteiras Marítimas e o Conselho são igualmente responsáveis pelas negociações com a Indonésia relativamente a fronteiras marítimas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baseline="0" noProof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noProof="0" dirty="0" smtClean="0"/>
              <a:t>O Documento de Posição chegará a uma audiência global, incluindo o Governo e a imprensa indonésios, sendo que esta questão foi tida em conta aquando da redação do documento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baseline="0" noProof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aseline="0" noProof="0" dirty="0" smtClean="0"/>
              <a:t>O Documento de Posição incide na situação com a Austrália e é sensível às negociações com a Indonésia, pelo que é redigido de forma a não ter impacto nas negociações em curso</a:t>
            </a:r>
            <a:endParaRPr lang="pt-PT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2494B-96B3-447A-80D5-D6C36673D617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018543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1450" indent="-171450">
              <a:buFontTx/>
              <a:buChar char="•"/>
            </a:pPr>
            <a:r>
              <a:rPr lang="pt-PT" altLang="en-US" sz="1100" noProof="0" dirty="0" smtClean="0"/>
              <a:t>Com</a:t>
            </a:r>
            <a:r>
              <a:rPr lang="pt-PT" altLang="en-US" sz="1100" baseline="0" noProof="0" dirty="0" smtClean="0"/>
              <a:t> o endosso do Conselho de Ministros o Documento de Posição será lançado ao público a 29 de agosto de 2016, em Díli, </a:t>
            </a:r>
            <a:r>
              <a:rPr lang="en-AU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 </a:t>
            </a:r>
            <a:r>
              <a:rPr lang="en-AU" sz="11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será</a:t>
            </a:r>
            <a:r>
              <a:rPr lang="en-AU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 </a:t>
            </a:r>
            <a:r>
              <a:rPr lang="en-AU" sz="11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mesmo</a:t>
            </a:r>
            <a:r>
              <a:rPr lang="en-AU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AU" sz="11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</a:t>
            </a:r>
            <a:r>
              <a:rPr lang="en-AU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AU" sz="11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apresentado</a:t>
            </a:r>
            <a:r>
              <a:rPr lang="en-AU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AU" sz="11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</a:t>
            </a:r>
            <a:r>
              <a:rPr lang="en-AU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AU" sz="11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Haia</a:t>
            </a:r>
            <a:r>
              <a:rPr lang="en-AU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.​</a:t>
            </a:r>
            <a:endParaRPr lang="pt-PT" altLang="en-US" sz="1100" noProof="0" dirty="0" smtClean="0"/>
          </a:p>
          <a:p>
            <a:pPr marL="171450" indent="-171450">
              <a:buFontTx/>
              <a:buChar char="•"/>
            </a:pPr>
            <a:endParaRPr lang="pt-PT" altLang="en-US" sz="1100" noProof="0" dirty="0" smtClean="0"/>
          </a:p>
          <a:p>
            <a:pPr marL="171450" indent="-171450">
              <a:buFontTx/>
              <a:buChar char="•"/>
            </a:pPr>
            <a:r>
              <a:rPr lang="pt-PT" altLang="en-US" sz="1100" noProof="0" dirty="0" smtClean="0"/>
              <a:t>Após o lançamento ao público, o Documento</a:t>
            </a:r>
            <a:r>
              <a:rPr lang="pt-PT" altLang="en-US" sz="1100" baseline="0" noProof="0" dirty="0" smtClean="0"/>
              <a:t> de Posição ficará disponível no portal eletrónico do GFM, sendo igualmente circulado a indivíduos e grupos chave. </a:t>
            </a:r>
            <a:r>
              <a:rPr lang="pt-PT" altLang="en-US" sz="1100" noProof="0" dirty="0" smtClean="0"/>
              <a:t>Peço</a:t>
            </a:r>
            <a:r>
              <a:rPr lang="pt-PT" altLang="en-US" sz="1100" baseline="0" noProof="0" dirty="0" smtClean="0"/>
              <a:t> a este Conselho que apoie o lançamento público do Documento de Posição de Timor-Leste. Trata-se de uma declaração minuciosa da posição do nosso país e constitui uma oportunidade para fazer chegar a nossa mensagem a uma audiência internacional. Sem este documento corremos o risco de perder o controlo da narrativa dos meios de comunicação social e de vermos as nossas campanhas internacionais perderem ímpeto.</a:t>
            </a:r>
            <a:endParaRPr lang="pt-PT" altLang="en-US" sz="1100" noProof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altLang="en-US" sz="1100" noProof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altLang="en-US" sz="1100" noProof="0" dirty="0" smtClean="0"/>
              <a:t>Como sabem, a questão das fronteiras marítimas de Timor-Leste</a:t>
            </a:r>
            <a:r>
              <a:rPr lang="pt-PT" altLang="en-US" sz="1100" baseline="0" noProof="0" dirty="0" smtClean="0"/>
              <a:t> é uma prioridade fundamental para o nosso país. Embora estejamos numa posição difícil relativamente à nossa vizinha Austrália, temos o direito internacional do nosso lado – e uma história poderosa para contar! Acredito que podemos ter sucesso na delimitação de fronteiras marítimas justas com os nossos vizinhos, de modo a ‘corrigirmos o que está mal no Mar de Timor’. Este Documento de Posição eleva a conversa perante o público para lá de slogans e chavões. Consolida a nossa mensagem com substância – factos jurídicos claros e argumentos morais persuasivos.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altLang="en-US" sz="1100" baseline="0" noProof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altLang="en-US" sz="1100" baseline="0" noProof="0" dirty="0" smtClean="0"/>
              <a:t>Precisamos ter este documento público lançado nesta altura vital em que caminhamos para a conciliação obrigatória com a Austrália, um processo na sua maioria fechado e confidencial, longe do escrutínio público. Este Documento de Posição é uma parte necessária da nossa estratégia relativa às fronteiras marítimas, pelo que apelo a todos vós para que apoiem a sua publicação urgente, ainda durante este mês.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C068B3-4DBD-4FBF-AB70-78E50D2CE568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4751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altLang="en-US" noProof="0" dirty="0" smtClean="0"/>
              <a:t>Obrigado</a:t>
            </a:r>
            <a:r>
              <a:rPr lang="pt-PT" altLang="en-US" baseline="0" noProof="0" dirty="0" smtClean="0"/>
              <a:t>, Membros do Conselho, pelo vosso tempo.</a:t>
            </a:r>
            <a:endParaRPr lang="pt-PT" alt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2494B-96B3-447A-80D5-D6C36673D617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99867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2494B-96B3-447A-80D5-D6C36673D617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21005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PT" baseline="0" noProof="0" dirty="0" smtClean="0"/>
              <a:t>O Gabinete das Fronteiras Marítimas, juntamente com o Conselho, preparou um Documento de Posição sobre a questão das fronteiras marítimas de Timor-Leste.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pt-PT" baseline="0" noProof="0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PT" noProof="0" dirty="0" smtClean="0"/>
              <a:t>O Documento de Posição conta, de forma breve, a história dos esforços de Timor-Leste</a:t>
            </a:r>
            <a:r>
              <a:rPr lang="pt-PT" baseline="0" noProof="0" dirty="0" smtClean="0"/>
              <a:t> para assegurar as fronteiras marítimas e define claramente a nossa posição relativamente aos nossos direitos marítimos no âmbito do direitoi internacional</a:t>
            </a:r>
            <a:r>
              <a:rPr lang="pt-PT" noProof="0" dirty="0" smtClean="0"/>
              <a:t>.</a:t>
            </a:r>
            <a:endParaRPr lang="pt-PT" altLang="en-US" noProof="0" dirty="0" smtClean="0"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pt-PT" baseline="0" noProof="0" dirty="0" smtClean="0"/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pt-PT" baseline="0" noProof="0" dirty="0" smtClean="0"/>
              <a:t>É apresentado na forma de um folheto simples, claro e produzido de forma profissional, com cerca de 100 páginas.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pt-PT" baseline="0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0FABC81-64F7-45DE-A8B9-4E6FFAD09135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9415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lang="pt-PT" altLang="en-US" noProof="0" dirty="0" smtClean="0"/>
              <a:t>O</a:t>
            </a:r>
            <a:r>
              <a:rPr lang="pt-PT" altLang="en-US" baseline="0" noProof="0" dirty="0" smtClean="0"/>
              <a:t> documento é destinado a uma audiência internacional, incluindo jornalistas, assessores de comunicação, governos regionais, comunidade académica e comunidade empresarial interessada</a:t>
            </a:r>
            <a:r>
              <a:rPr lang="pt-PT" altLang="en-US" noProof="0" dirty="0" smtClean="0"/>
              <a:t>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lang="pt-PT" alt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69325B-0D3C-450D-B7B3-212DDC7030C8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0901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2494B-96B3-447A-80D5-D6C36673D617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21005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pt-PT" altLang="en-US" noProof="0" dirty="0" smtClean="0">
                <a:latin typeface="Arial" pitchFamily="34" charset="0"/>
                <a:cs typeface="Arial" pitchFamily="34" charset="0"/>
              </a:rPr>
              <a:t>Os esforços de Timor-Leste para garantir fronteiras</a:t>
            </a:r>
            <a:r>
              <a:rPr lang="pt-PT" altLang="en-US" baseline="0" noProof="0" dirty="0" smtClean="0">
                <a:latin typeface="Arial" pitchFamily="34" charset="0"/>
                <a:cs typeface="Arial" pitchFamily="34" charset="0"/>
              </a:rPr>
              <a:t> marítimas têm recentemente obtido atenção ao nível internacional. Todavia a Austrália tem vindo a enquadrar a narrativa dos meios de comunicação social, fazendo com que alguns destes meios transmitam informações erróneas que minam a posição de Timor-Leste.</a:t>
            </a:r>
            <a:endParaRPr lang="pt-PT" altLang="en-US" noProof="0" dirty="0" smtClean="0">
              <a:latin typeface="Arial" pitchFamily="34" charset="0"/>
              <a:cs typeface="Arial" pitchFamily="34" charset="0"/>
            </a:endParaRP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endParaRPr lang="pt-PT" altLang="en-US" noProof="0" dirty="0" smtClean="0"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pt-PT" altLang="en-US" b="1" noProof="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pt-PT" altLang="en-US" b="1" baseline="0" noProof="0" dirty="0" smtClean="0">
                <a:latin typeface="Arial" pitchFamily="34" charset="0"/>
                <a:cs typeface="Arial" pitchFamily="34" charset="0"/>
              </a:rPr>
              <a:t> mundo quer saber qual a história de Timor-Leste e o que pretende. Precisamos assim de uma explicação pública da nossa posição para uma audiência global.</a:t>
            </a:r>
            <a:endParaRPr lang="pt-PT" altLang="en-US" b="1" noProof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1363" indent="-284163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1413" indent="-227013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8613" indent="-227013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5813" indent="-227013" defTabSz="9286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3013" indent="-227013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0213" indent="-227013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7413" indent="-227013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4613" indent="-227013" defTabSz="9286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47A9D87-AC25-4D7B-9E6B-6601ED6B04FD}" type="slidenum">
              <a:rPr lang="en-GB" altLang="en-US" smtClean="0"/>
              <a:pPr eaLnBrk="1" hangingPunct="1">
                <a:spcBef>
                  <a:spcPct val="0"/>
                </a:spcBef>
              </a:pPr>
              <a:t>6</a:t>
            </a:fld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937516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pt-PT" baseline="0" noProof="0" dirty="0" smtClean="0"/>
              <a:t>Embora Timor-Leste possua uma vasta gama de recursos públicos e informações, como por exemplo fichas informativas sobre fronteiras marítimas no portal eletrónico do GFM, não existe uma posição detalhada e minuciosa sobre as nossas fronteiras marítimas.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pt-PT" baseline="0" noProof="0" dirty="0" smtClean="0"/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pt-PT" baseline="0" noProof="0" dirty="0" smtClean="0"/>
              <a:t>Esta situação criou um vácuo – que a Austrália e outros encheram com as suas narrativas.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pt-PT" baseline="0" noProof="0" dirty="0" smtClean="0"/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pt-PT" baseline="0" noProof="0" dirty="0" smtClean="0"/>
              <a:t>A finalidade deste Documento de Posição é promover o lado timorense da história</a:t>
            </a:r>
            <a:r>
              <a:rPr lang="pt-PT" noProof="0" dirty="0" smtClean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pt-PT" noProof="0" dirty="0" smtClean="0"/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pt-PT" noProof="0" dirty="0" smtClean="0"/>
              <a:t>Defender de forma persuasiva a posição de Timor-Leste, expondo o nosso caso da melhor forma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endParaRPr lang="pt-PT" noProof="0" dirty="0" smtClean="0"/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pt-PT" noProof="0" dirty="0" smtClean="0"/>
              <a:t>Reforçar a comunicação por parte de Timor-Leste</a:t>
            </a:r>
            <a:r>
              <a:rPr lang="pt-PT" baseline="0" noProof="0" dirty="0" smtClean="0"/>
              <a:t> e orientar melhor a narrativa dos meios de comunicação social</a:t>
            </a:r>
            <a:endParaRPr lang="pt-PT" noProof="0" dirty="0" smtClean="0"/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endParaRPr lang="pt-PT" noProof="0" dirty="0" smtClean="0"/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pt-PT" noProof="0" dirty="0" smtClean="0"/>
              <a:t>Providenciar uma ferramenta de apoio para a sociedade civil, incluindo</a:t>
            </a:r>
            <a:r>
              <a:rPr lang="pt-PT" baseline="0" noProof="0" dirty="0" smtClean="0"/>
              <a:t> ONGs e indivíduos favoráveis à causa de Timor-Leste</a:t>
            </a:r>
            <a:r>
              <a:rPr lang="pt-PT" noProof="0" dirty="0" smtClean="0"/>
              <a:t>; e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endParaRPr lang="pt-PT" noProof="0" dirty="0" smtClean="0"/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pt-PT" noProof="0" dirty="0" smtClean="0"/>
              <a:t>Ajudar a manter uma comunicação consistente no seio do Governo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0FABC81-64F7-45DE-A8B9-4E6FFAD09135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79702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PT" noProof="0" dirty="0" smtClean="0"/>
              <a:t>Em resposta a esta necessidade, e trabalhando em colaboração com o Conselho, o Gabinete das Fronteiras Marítimas redigiu</a:t>
            </a:r>
            <a:r>
              <a:rPr lang="pt-PT" baseline="0" noProof="0" dirty="0" smtClean="0"/>
              <a:t> o Documento de Posição sobre fronteiras marítimas.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2494B-96B3-447A-80D5-D6C36673D617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210051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pt-PT" noProof="0" dirty="0" smtClean="0"/>
              <a:t>O Documento</a:t>
            </a:r>
            <a:r>
              <a:rPr lang="pt-PT" baseline="0" noProof="0" dirty="0" smtClean="0"/>
              <a:t> de Posição contém certas mensagens principais, como sejam</a:t>
            </a:r>
            <a:r>
              <a:rPr lang="pt-PT" noProof="0" dirty="0" smtClean="0"/>
              <a:t>:</a:t>
            </a:r>
          </a:p>
          <a:p>
            <a:pPr marL="171450" indent="-171450">
              <a:buFontTx/>
              <a:buChar char="•"/>
              <a:defRPr/>
            </a:pPr>
            <a:endParaRPr lang="pt-PT" altLang="en-US" noProof="0" dirty="0" smtClean="0"/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pt-PT" noProof="0" dirty="0" smtClean="0"/>
              <a:t>Timor-Leste procura</a:t>
            </a:r>
            <a:r>
              <a:rPr lang="pt-PT" baseline="0" noProof="0" dirty="0" smtClean="0"/>
              <a:t> um acordo sobre fronteiras marítimas permanentes com a Austrália e a Indonésia, assente no direito internacional do mar</a:t>
            </a:r>
            <a:r>
              <a:rPr lang="pt-PT" noProof="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pt-PT" noProof="0" dirty="0" smtClean="0"/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pt-PT" noProof="0" dirty="0" smtClean="0"/>
              <a:t>As</a:t>
            </a:r>
            <a:r>
              <a:rPr lang="pt-PT" baseline="0" noProof="0" dirty="0" smtClean="0"/>
              <a:t> fronteiras marítimas são a continuação da luta árdua de Timor-Leste pela sua soberania plena, pelo que constituem uma prioridade nacional para o povo de Timor-Leste</a:t>
            </a:r>
            <a:r>
              <a:rPr lang="pt-PT" noProof="0" dirty="0" smtClean="0"/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pt-PT" noProof="0" dirty="0" smtClean="0"/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pt-PT" noProof="0" dirty="0" smtClean="0"/>
              <a:t>Timor-Leste quer seguir e</a:t>
            </a:r>
            <a:r>
              <a:rPr lang="pt-PT" baseline="0" noProof="0" dirty="0" smtClean="0"/>
              <a:t>m frente de forma produtiva e consultiva com os seus vizinhos – a manutenção destas boas relações é uma prioridade. A finalização das fronteiras marítimas contribuirá igualmente para a segurança regional.</a:t>
            </a:r>
            <a:endParaRPr lang="pt-PT" noProof="0" dirty="0" smtClean="0"/>
          </a:p>
          <a:p>
            <a:endParaRPr lang="pt-PT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2494B-96B3-447A-80D5-D6C36673D617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0022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19D3-7DA8-8F4F-A8FC-94DD1A453056}" type="datetimeFigureOut">
              <a:rPr lang="en-US" smtClean="0"/>
              <a:t>8/31/2016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2B79-D0C1-134C-A3E3-9201E1DA2B2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138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19D3-7DA8-8F4F-A8FC-94DD1A453056}" type="datetimeFigureOut">
              <a:rPr lang="en-US" smtClean="0"/>
              <a:t>8/31/2016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2B79-D0C1-134C-A3E3-9201E1DA2B2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789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19D3-7DA8-8F4F-A8FC-94DD1A453056}" type="datetimeFigureOut">
              <a:rPr lang="en-US" smtClean="0"/>
              <a:t>8/31/2016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2B79-D0C1-134C-A3E3-9201E1DA2B2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347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19D3-7DA8-8F4F-A8FC-94DD1A453056}" type="datetimeFigureOut">
              <a:rPr lang="en-US" smtClean="0"/>
              <a:t>8/31/2016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2B79-D0C1-134C-A3E3-9201E1DA2B2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928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19D3-7DA8-8F4F-A8FC-94DD1A453056}" type="datetimeFigureOut">
              <a:rPr lang="en-US" smtClean="0"/>
              <a:t>8/31/2016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2B79-D0C1-134C-A3E3-9201E1DA2B2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416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19D3-7DA8-8F4F-A8FC-94DD1A453056}" type="datetimeFigureOut">
              <a:rPr lang="en-US" smtClean="0"/>
              <a:t>8/31/2016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2B79-D0C1-134C-A3E3-9201E1DA2B2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824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19D3-7DA8-8F4F-A8FC-94DD1A453056}" type="datetimeFigureOut">
              <a:rPr lang="en-US" smtClean="0"/>
              <a:t>8/31/2016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2B79-D0C1-134C-A3E3-9201E1DA2B2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251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19D3-7DA8-8F4F-A8FC-94DD1A453056}" type="datetimeFigureOut">
              <a:rPr lang="en-US" smtClean="0"/>
              <a:t>8/31/2016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2B79-D0C1-134C-A3E3-9201E1DA2B2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596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19D3-7DA8-8F4F-A8FC-94DD1A453056}" type="datetimeFigureOut">
              <a:rPr lang="en-US" smtClean="0"/>
              <a:t>8/31/2016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2B79-D0C1-134C-A3E3-9201E1DA2B2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164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19D3-7DA8-8F4F-A8FC-94DD1A453056}" type="datetimeFigureOut">
              <a:rPr lang="en-US" smtClean="0"/>
              <a:t>8/31/2016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2B79-D0C1-134C-A3E3-9201E1DA2B2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250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19D3-7DA8-8F4F-A8FC-94DD1A453056}" type="datetimeFigureOut">
              <a:rPr lang="en-US" smtClean="0"/>
              <a:t>8/31/2016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52B79-D0C1-134C-A3E3-9201E1DA2B2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751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E19D3-7DA8-8F4F-A8FC-94DD1A453056}" type="datetimeFigureOut">
              <a:rPr lang="en-US" smtClean="0"/>
              <a:t>8/31/2016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52B79-D0C1-134C-A3E3-9201E1DA2B2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706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7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3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6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5200 MBO Powerpoint Design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809"/>
            <a:ext cx="9144000" cy="6855858"/>
          </a:xfrm>
          <a:prstGeom prst="rect">
            <a:avLst/>
          </a:prstGeom>
        </p:spPr>
      </p:pic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63094" y="4741379"/>
            <a:ext cx="4978400" cy="1752600"/>
          </a:xfrm>
        </p:spPr>
        <p:txBody>
          <a:bodyPr>
            <a:normAutofit/>
          </a:bodyPr>
          <a:lstStyle/>
          <a:p>
            <a:pPr marL="63500" algn="l">
              <a:spcBef>
                <a:spcPct val="0"/>
              </a:spcBef>
            </a:pPr>
            <a:r>
              <a:rPr lang="pt-PT" sz="1600" b="1" dirty="0" smtClean="0">
                <a:solidFill>
                  <a:schemeClr val="bg1"/>
                </a:solidFill>
                <a:latin typeface="Arial"/>
                <a:cs typeface="Arial"/>
              </a:rPr>
              <a:t>S. Exa. Ministro Xanana Gusmão</a:t>
            </a:r>
          </a:p>
          <a:p>
            <a:pPr marL="63500" algn="l">
              <a:spcBef>
                <a:spcPct val="0"/>
              </a:spcBef>
            </a:pPr>
            <a:r>
              <a:rPr lang="pt-PT" sz="1600" dirty="0" smtClean="0">
                <a:solidFill>
                  <a:schemeClr val="bg1"/>
                </a:solidFill>
                <a:latin typeface="Arial"/>
                <a:cs typeface="Arial"/>
              </a:rPr>
              <a:t>Chefe da Equipa de Negociações, Conselho para a Delimitação Definitiva das Fronteiras Marítimas</a:t>
            </a:r>
            <a:endParaRPr lang="pt-PT" sz="16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63094" y="1306275"/>
            <a:ext cx="7549456" cy="3486039"/>
          </a:xfrm>
          <a:extLst>
            <a:ext uri="{909E8E84-426E-40DD-AFC4-6F175D3DCCD1}">
              <a14:hiddenFill xmlns:a14="http://schemas.microsoft.com/office/drawing/2010/main">
                <a:solidFill>
                  <a:srgbClr val="FFB612"/>
                </a:solidFill>
              </a14:hiddenFill>
            </a:ext>
          </a:extLst>
        </p:spPr>
        <p:txBody>
          <a:bodyPr>
            <a:normAutofit/>
          </a:bodyPr>
          <a:lstStyle/>
          <a:p>
            <a:pPr algn="l">
              <a:defRPr/>
            </a:pPr>
            <a:r>
              <a:rPr lang="pt-PT" altLang="en-US" sz="2200" b="1" dirty="0" smtClean="0">
                <a:solidFill>
                  <a:srgbClr val="10ACFF"/>
                </a:solidFill>
                <a:latin typeface="Arial"/>
                <a:cs typeface="Arial"/>
              </a:rPr>
              <a:t/>
            </a:r>
            <a:br>
              <a:rPr lang="pt-PT" altLang="en-US" sz="2200" b="1" dirty="0" smtClean="0">
                <a:solidFill>
                  <a:srgbClr val="10ACFF"/>
                </a:solidFill>
                <a:latin typeface="Arial"/>
                <a:cs typeface="Arial"/>
              </a:rPr>
            </a:br>
            <a:r>
              <a:rPr lang="pt-PT" altLang="en-US" sz="2200" b="1" dirty="0" smtClean="0">
                <a:solidFill>
                  <a:srgbClr val="10ACFF"/>
                </a:solidFill>
                <a:latin typeface="Arial"/>
                <a:cs typeface="Arial"/>
              </a:rPr>
              <a:t>Apresentação ao Conselho de Ministros</a:t>
            </a:r>
            <a:br>
              <a:rPr lang="pt-PT" altLang="en-US" sz="2200" b="1" dirty="0" smtClean="0">
                <a:solidFill>
                  <a:srgbClr val="10ACFF"/>
                </a:solidFill>
                <a:latin typeface="Arial"/>
                <a:cs typeface="Arial"/>
              </a:rPr>
            </a:br>
            <a:r>
              <a:rPr lang="pt-PT" altLang="en-US" sz="2200" dirty="0" smtClean="0">
                <a:solidFill>
                  <a:srgbClr val="10ACFF"/>
                </a:solidFill>
                <a:latin typeface="Arial"/>
                <a:cs typeface="Arial"/>
              </a:rPr>
              <a:t>9 de agosto de 2016</a:t>
            </a:r>
            <a:br>
              <a:rPr lang="pt-PT" altLang="en-US" sz="2200" dirty="0" smtClean="0">
                <a:solidFill>
                  <a:srgbClr val="10ACFF"/>
                </a:solidFill>
                <a:latin typeface="Arial"/>
                <a:cs typeface="Arial"/>
              </a:rPr>
            </a:br>
            <a:r>
              <a:rPr lang="pt-PT" altLang="en-US" sz="2200" b="1" dirty="0" smtClean="0">
                <a:solidFill>
                  <a:srgbClr val="10ACFF"/>
                </a:solidFill>
                <a:latin typeface="Arial"/>
                <a:cs typeface="Arial"/>
              </a:rPr>
              <a:t/>
            </a:r>
            <a:br>
              <a:rPr lang="pt-PT" altLang="en-US" sz="2200" b="1" dirty="0" smtClean="0">
                <a:solidFill>
                  <a:srgbClr val="10ACFF"/>
                </a:solidFill>
                <a:latin typeface="Arial"/>
                <a:cs typeface="Arial"/>
              </a:rPr>
            </a:br>
            <a:r>
              <a:rPr lang="pt-PT" altLang="en-US" sz="3600" dirty="0" smtClean="0">
                <a:solidFill>
                  <a:schemeClr val="bg1"/>
                </a:solidFill>
                <a:latin typeface="Arial"/>
                <a:cs typeface="Arial"/>
              </a:rPr>
              <a:t>Documento de Posição de Timor-Leste sobre Fronteiras Marítimas</a:t>
            </a:r>
          </a:p>
        </p:txBody>
      </p:sp>
      <p:pic>
        <p:nvPicPr>
          <p:cNvPr id="6" name="Picture 5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266" y="595593"/>
            <a:ext cx="1498093" cy="1389831"/>
          </a:xfrm>
          <a:prstGeom prst="ellipse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146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7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87" t="2199" b="3193"/>
          <a:stretch/>
        </p:blipFill>
        <p:spPr bwMode="auto">
          <a:xfrm>
            <a:off x="281354" y="274639"/>
            <a:ext cx="4561670" cy="625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155168505"/>
              </p:ext>
            </p:extLst>
          </p:nvPr>
        </p:nvGraphicFramePr>
        <p:xfrm>
          <a:off x="4951833" y="504023"/>
          <a:ext cx="4103077" cy="63891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96496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5200 MBO Powerpoint Design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606"/>
            <a:ext cx="9144000" cy="6855858"/>
          </a:xfrm>
          <a:prstGeom prst="rect">
            <a:avLst/>
          </a:prstGeom>
        </p:spPr>
      </p:pic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861899" y="2586508"/>
            <a:ext cx="6815908" cy="1752600"/>
          </a:xfrm>
        </p:spPr>
        <p:txBody>
          <a:bodyPr>
            <a:normAutofit/>
          </a:bodyPr>
          <a:lstStyle/>
          <a:p>
            <a:r>
              <a:rPr lang="pt-PT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 que forma o Documento de Posição está relacionado com a Estratégia para o Mar de Timor?</a:t>
            </a:r>
            <a:endParaRPr lang="pt-PT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15200 MBO Powerpoint Design_thank you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490" y="354842"/>
            <a:ext cx="8461611" cy="191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39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074" y="62147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latin typeface="Arial" panose="020B0604020202020204" pitchFamily="34" charset="0"/>
                <a:cs typeface="Arial" panose="020B0604020202020204" pitchFamily="34" charset="0"/>
              </a:rPr>
              <a:t>Conciliação Obrigatória com a Austrália</a:t>
            </a:r>
            <a:endParaRPr lang="pt-P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Lena.Chapple\AppData\Local\Microsoft\Windows\Temporary Internet Files\Content.IE5\4ID8UTU8\FullSizeRender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45874" y="2386283"/>
            <a:ext cx="4240925" cy="3605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1" y="1954925"/>
            <a:ext cx="3991454" cy="4468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057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dirty="0" err="1" smtClean="0"/>
              <a:t>What</a:t>
            </a:r>
            <a:r>
              <a:rPr lang="pt-PT" altLang="en-US" dirty="0" smtClean="0"/>
              <a:t> </a:t>
            </a:r>
            <a:r>
              <a:rPr lang="pt-PT" altLang="en-US" dirty="0" err="1" smtClean="0"/>
              <a:t>we</a:t>
            </a:r>
            <a:r>
              <a:rPr lang="pt-PT" altLang="en-US" dirty="0" smtClean="0"/>
              <a:t> </a:t>
            </a:r>
            <a:r>
              <a:rPr lang="pt-PT" altLang="en-US" dirty="0" err="1" smtClean="0"/>
              <a:t>will</a:t>
            </a:r>
            <a:r>
              <a:rPr lang="pt-PT" altLang="en-US" dirty="0" smtClean="0"/>
              <a:t> </a:t>
            </a:r>
            <a:r>
              <a:rPr lang="pt-PT" altLang="en-US" dirty="0" err="1" smtClean="0"/>
              <a:t>cover</a:t>
            </a:r>
            <a:r>
              <a:rPr lang="pt-PT" altLang="en-US" dirty="0" smtClean="0"/>
              <a:t> </a:t>
            </a:r>
            <a:r>
              <a:rPr lang="pt-PT" altLang="en-US" dirty="0" err="1" smtClean="0"/>
              <a:t>today</a:t>
            </a:r>
            <a:endParaRPr lang="pt-PT" altLang="en-US" dirty="0" smtClean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8172857"/>
              </p:ext>
            </p:extLst>
          </p:nvPr>
        </p:nvGraphicFramePr>
        <p:xfrm>
          <a:off x="360363" y="1289050"/>
          <a:ext cx="8212137" cy="5016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9460" name="Picture 2" descr="C:\Users\Lena.Chapple\Desktop\MBO\JS\Photos\Photos for position paper\Pic 7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4000" cy="702627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</p:pic>
      <p:sp>
        <p:nvSpPr>
          <p:cNvPr id="21509" name="Title 1"/>
          <p:cNvSpPr txBox="1">
            <a:spLocks/>
          </p:cNvSpPr>
          <p:nvPr/>
        </p:nvSpPr>
        <p:spPr bwMode="auto">
          <a:xfrm>
            <a:off x="296346" y="342351"/>
            <a:ext cx="91440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300"/>
              </a:spcBef>
              <a:buClr>
                <a:srgbClr val="7F8FA9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657225" indent="-246063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922338" indent="-21907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179513" indent="-20002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1389063" indent="-182563" eaLnBrk="0" hangingPunct="0">
              <a:spcBef>
                <a:spcPts val="300"/>
              </a:spcBef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5pPr>
            <a:lvl6pPr marL="18462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6pPr>
            <a:lvl7pPr marL="23034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7pPr>
            <a:lvl8pPr marL="27606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8pPr>
            <a:lvl9pPr marL="32178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pt-PT" altLang="en-US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que forma o Documento de Posição se relaciona com a Conciliação Obrigatória?</a:t>
            </a:r>
            <a:endParaRPr lang="pt-PT" altLang="en-US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82358" y="3585687"/>
            <a:ext cx="3384645" cy="1938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defRPr/>
            </a:pPr>
            <a:r>
              <a:rPr lang="pt-PT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conciliação não impede as partes de exporem publicamente as suas posições</a:t>
            </a:r>
            <a:endParaRPr lang="pt-PT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311275" y="1492899"/>
            <a:ext cx="0" cy="3776855"/>
          </a:xfrm>
          <a:prstGeom prst="straightConnector1">
            <a:avLst/>
          </a:prstGeom>
          <a:ln w="762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574681" y="1466609"/>
            <a:ext cx="0" cy="1914717"/>
          </a:xfrm>
          <a:prstGeom prst="straightConnector1">
            <a:avLst/>
          </a:prstGeom>
          <a:ln w="762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7885186" y="1492899"/>
            <a:ext cx="1" cy="2388636"/>
          </a:xfrm>
          <a:prstGeom prst="straightConnector1">
            <a:avLst/>
          </a:prstGeom>
          <a:ln w="762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4720" y="5288340"/>
            <a:ext cx="2660902" cy="15696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Apoia a audiência pública de 29 de agosto de 2016</a:t>
            </a:r>
            <a:endParaRPr lang="pt-PT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5738" y="5445125"/>
            <a:ext cx="2952750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en-AU"/>
            </a:defPPr>
            <a:lvl1pPr algn="ctr">
              <a:spcBef>
                <a:spcPts val="600"/>
              </a:spcBef>
              <a:defRPr sz="1800"/>
            </a:lvl1pPr>
          </a:lstStyle>
          <a:p>
            <a:pPr>
              <a:defRPr/>
            </a:pPr>
            <a:r>
              <a:rPr lang="pt-PT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Controla as informações e a comunicação</a:t>
            </a:r>
            <a:endParaRPr lang="pt-PT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5508625" y="1436916"/>
            <a:ext cx="0" cy="3962592"/>
          </a:xfrm>
          <a:prstGeom prst="straightConnector1">
            <a:avLst/>
          </a:prstGeom>
          <a:ln w="762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6307398" y="3468734"/>
            <a:ext cx="3063893" cy="16466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endParaRPr lang="pt-PT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pt-PT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Constitui uma</a:t>
            </a:r>
            <a:br>
              <a:rPr lang="pt-PT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t-PT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fonte pública de informações</a:t>
            </a:r>
            <a:endParaRPr lang="pt-PT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45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694" y="5452735"/>
            <a:ext cx="1259106" cy="1035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472966" y="382765"/>
            <a:ext cx="8355719" cy="3716269"/>
            <a:chOff x="2244055" y="0"/>
            <a:chExt cx="7056626" cy="2895264"/>
          </a:xfrm>
        </p:grpSpPr>
        <p:pic>
          <p:nvPicPr>
            <p:cNvPr id="6" name="Picture 5" descr="C:\Users\sadhie.abayasekara\Desktop\outline colour map.pn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244055" y="0"/>
              <a:ext cx="7056626" cy="2895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3"/>
            <p:cNvSpPr txBox="1">
              <a:spLocks noChangeArrowheads="1"/>
            </p:cNvSpPr>
            <p:nvPr/>
          </p:nvSpPr>
          <p:spPr bwMode="black">
            <a:xfrm>
              <a:off x="4859338" y="1268413"/>
              <a:ext cx="1944687" cy="2877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spcAft>
                  <a:spcPct val="20000"/>
                </a:spcAft>
                <a:buClr>
                  <a:srgbClr val="777777"/>
                </a:buClr>
                <a:buFont typeface="Wingdings" pitchFamily="2" charset="2"/>
                <a:buChar char="§"/>
                <a:defRPr sz="2200">
                  <a:solidFill>
                    <a:srgbClr val="454545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spcAft>
                  <a:spcPct val="20000"/>
                </a:spcAft>
                <a:buClr>
                  <a:srgbClr val="808080"/>
                </a:buClr>
                <a:buFont typeface="Wingdings" pitchFamily="2" charset="2"/>
                <a:buChar char="§"/>
                <a:defRPr sz="2000">
                  <a:solidFill>
                    <a:srgbClr val="454545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10000"/>
                </a:spcBef>
                <a:spcAft>
                  <a:spcPct val="10000"/>
                </a:spcAft>
                <a:buClr>
                  <a:srgbClr val="969696"/>
                </a:buClr>
                <a:buFont typeface="Wingdings" pitchFamily="2" charset="2"/>
                <a:buChar char="§"/>
                <a:defRPr>
                  <a:solidFill>
                    <a:srgbClr val="454545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10000"/>
                </a:spcBef>
                <a:spcAft>
                  <a:spcPct val="10000"/>
                </a:spcAft>
                <a:buClr>
                  <a:srgbClr val="B2B2B2"/>
                </a:buClr>
                <a:buFont typeface="Wingdings" pitchFamily="2" charset="2"/>
                <a:buChar char="§"/>
                <a:defRPr sz="1600">
                  <a:solidFill>
                    <a:srgbClr val="454545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10000"/>
                </a:spcBef>
                <a:spcAft>
                  <a:spcPct val="10000"/>
                </a:spcAft>
                <a:buClr>
                  <a:srgbClr val="C0C0C0"/>
                </a:buClr>
                <a:buFont typeface="Wingdings" pitchFamily="2" charset="2"/>
                <a:buChar char="§"/>
                <a:defRPr sz="1600">
                  <a:solidFill>
                    <a:srgbClr val="454545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rgbClr val="C0C0C0"/>
                </a:buClr>
                <a:buFont typeface="Wingdings" pitchFamily="2" charset="2"/>
                <a:buChar char="§"/>
                <a:defRPr sz="1600">
                  <a:solidFill>
                    <a:srgbClr val="454545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rgbClr val="C0C0C0"/>
                </a:buClr>
                <a:buFont typeface="Wingdings" pitchFamily="2" charset="2"/>
                <a:buChar char="§"/>
                <a:defRPr sz="1600">
                  <a:solidFill>
                    <a:srgbClr val="454545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rgbClr val="C0C0C0"/>
                </a:buClr>
                <a:buFont typeface="Wingdings" pitchFamily="2" charset="2"/>
                <a:buChar char="§"/>
                <a:defRPr sz="1600">
                  <a:solidFill>
                    <a:srgbClr val="454545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rgbClr val="C0C0C0"/>
                </a:buClr>
                <a:buFont typeface="Wingdings" pitchFamily="2" charset="2"/>
                <a:buChar char="§"/>
                <a:defRPr sz="1600">
                  <a:solidFill>
                    <a:srgbClr val="454545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pt-PT" altLang="en-US" sz="1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53496"/>
            <a:ext cx="8229600" cy="4525963"/>
          </a:xfrm>
        </p:spPr>
        <p:txBody>
          <a:bodyPr>
            <a:normAutofit/>
          </a:bodyPr>
          <a:lstStyle/>
          <a:p>
            <a:pPr marL="257175" indent="-246063" eaLnBrk="0" fontAlgn="base" hangingPunct="0">
              <a:spcBef>
                <a:spcPts val="1200"/>
              </a:spcBef>
              <a:spcAft>
                <a:spcPct val="0"/>
              </a:spcAft>
              <a:buClr>
                <a:schemeClr val="accent2"/>
              </a:buClr>
              <a:buFont typeface="Georgia" pitchFamily="18" charset="0"/>
              <a:buChar char="▫"/>
              <a:defRPr/>
            </a:pPr>
            <a:r>
              <a:rPr lang="pt-PT" sz="3600" dirty="0" smtClean="0">
                <a:latin typeface="Arial" pitchFamily="34" charset="0"/>
                <a:cs typeface="Arial" pitchFamily="34" charset="0"/>
              </a:rPr>
              <a:t>O Documento de Posição:</a:t>
            </a:r>
          </a:p>
          <a:p>
            <a:pPr marL="657225" lvl="1" indent="-246063" eaLnBrk="0" fontAlgn="base" hangingPunct="0">
              <a:spcBef>
                <a:spcPts val="1200"/>
              </a:spcBef>
              <a:spcAft>
                <a:spcPct val="0"/>
              </a:spcAft>
              <a:buClr>
                <a:schemeClr val="accent2"/>
              </a:buClr>
              <a:buFont typeface="Georgia" pitchFamily="18" charset="0"/>
              <a:buChar char="▫"/>
              <a:defRPr/>
            </a:pPr>
            <a:r>
              <a:rPr lang="pt-PT" sz="3200" dirty="0" smtClean="0">
                <a:latin typeface="Arial" pitchFamily="34" charset="0"/>
                <a:cs typeface="Arial" pitchFamily="34" charset="0"/>
              </a:rPr>
              <a:t>chegará a uma audiência global, incluindo o Governo e a imprensa indonésios</a:t>
            </a:r>
          </a:p>
          <a:p>
            <a:pPr marL="657225" lvl="1" indent="-246063" eaLnBrk="0" fontAlgn="base" hangingPunct="0">
              <a:spcBef>
                <a:spcPts val="1200"/>
              </a:spcBef>
              <a:spcAft>
                <a:spcPct val="0"/>
              </a:spcAft>
              <a:buClr>
                <a:schemeClr val="accent2"/>
              </a:buClr>
              <a:buFont typeface="Georgia" pitchFamily="18" charset="0"/>
              <a:buChar char="▫"/>
              <a:defRPr/>
            </a:pPr>
            <a:r>
              <a:rPr lang="pt-PT" sz="3200" dirty="0" smtClean="0">
                <a:latin typeface="Arial" pitchFamily="34" charset="0"/>
                <a:cs typeface="Arial" pitchFamily="34" charset="0"/>
              </a:rPr>
              <a:t>Incide na Austrália e é redigido de maneira a não ter impacto nas nossas negociações em curso com a Indonésia</a:t>
            </a:r>
            <a:endParaRPr lang="pt-PT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06258" y="1330409"/>
            <a:ext cx="8229600" cy="1143000"/>
          </a:xfrm>
          <a:prstGeom prst="rect">
            <a:avLst/>
          </a:prstGeom>
          <a:solidFill>
            <a:srgbClr val="FFFFFF">
              <a:alpha val="47059"/>
            </a:srgbClr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dirty="0" smtClean="0">
                <a:latin typeface="Arial" panose="020B0604020202020204" pitchFamily="34" charset="0"/>
                <a:cs typeface="Arial" panose="020B0604020202020204" pitchFamily="34" charset="0"/>
              </a:rPr>
              <a:t>De que forma influencia as negociações com a Indonésia?</a:t>
            </a:r>
            <a:endParaRPr lang="pt-P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26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altLang="en-US" dirty="0" smtClean="0"/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545910"/>
            <a:ext cx="9144000" cy="6312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662415"/>
              </p:ext>
            </p:extLst>
          </p:nvPr>
        </p:nvGraphicFramePr>
        <p:xfrm>
          <a:off x="209881" y="1320548"/>
          <a:ext cx="8702106" cy="4424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45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09881" y="234282"/>
            <a:ext cx="8497888" cy="1066800"/>
          </a:xfrm>
        </p:spPr>
        <p:txBody>
          <a:bodyPr>
            <a:normAutofit fontScale="90000"/>
          </a:bodyPr>
          <a:lstStyle/>
          <a:p>
            <a:r>
              <a:rPr lang="pt-PT" altLang="en-US" dirty="0" smtClean="0">
                <a:latin typeface="Arial" pitchFamily="34" charset="0"/>
                <a:cs typeface="Arial" pitchFamily="34" charset="0"/>
              </a:rPr>
              <a:t>Calendário proposto para publicação</a:t>
            </a:r>
          </a:p>
        </p:txBody>
      </p:sp>
    </p:spTree>
    <p:extLst>
      <p:ext uri="{BB962C8B-B14F-4D97-AF65-F5344CB8AC3E}">
        <p14:creationId xmlns:p14="http://schemas.microsoft.com/office/powerpoint/2010/main" val="249735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5200 MBO Powerpoint Design_thank you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9700" y="192642"/>
            <a:ext cx="9144000" cy="685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64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5200 MBO Powerpoint Design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160"/>
            <a:ext cx="9144000" cy="6855858"/>
          </a:xfrm>
          <a:prstGeom prst="rect">
            <a:avLst/>
          </a:prstGeom>
        </p:spPr>
      </p:pic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886408" y="3643363"/>
            <a:ext cx="7343191" cy="1752600"/>
          </a:xfrm>
        </p:spPr>
        <p:txBody>
          <a:bodyPr>
            <a:normAutofit/>
          </a:bodyPr>
          <a:lstStyle/>
          <a:p>
            <a:r>
              <a:rPr lang="pt-PT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 que é o Documento de Posição?</a:t>
            </a:r>
            <a:endParaRPr lang="pt-PT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15200 MBO Powerpoint Design_thank you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490" y="354842"/>
            <a:ext cx="8461611" cy="191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8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2662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7F8FA9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554777F-95E9-4E52-B966-152F8CE67ABA}" type="slidenum">
              <a:rPr lang="en-GB" altLang="en-US" sz="1800" smtClean="0">
                <a:solidFill>
                  <a:srgbClr val="FFFFFF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GB" altLang="en-US" sz="1800" dirty="0" smtClean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26629" name="Pictur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931"/>
            <a:ext cx="9144000" cy="704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itle 1"/>
          <p:cNvSpPr txBox="1">
            <a:spLocks/>
          </p:cNvSpPr>
          <p:nvPr/>
        </p:nvSpPr>
        <p:spPr bwMode="auto">
          <a:xfrm>
            <a:off x="158750" y="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300"/>
              </a:spcBef>
              <a:buClr>
                <a:srgbClr val="7F8FA9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657225" indent="-246063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922338" indent="-21907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179513" indent="-20002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1389063" indent="-182563" eaLnBrk="0" hangingPunct="0">
              <a:spcBef>
                <a:spcPts val="300"/>
              </a:spcBef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5pPr>
            <a:lvl6pPr marL="18462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6pPr>
            <a:lvl7pPr marL="23034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7pPr>
            <a:lvl8pPr marL="27606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8pPr>
            <a:lvl9pPr marL="32178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9pPr>
          </a:lstStyle>
          <a:p>
            <a:pPr>
              <a:buNone/>
            </a:pPr>
            <a:r>
              <a:rPr lang="pt-PT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 que é o Documento de Posição?</a:t>
            </a:r>
            <a:endParaRPr lang="pt-PT" sz="4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18660" y="993072"/>
            <a:ext cx="8882744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/>
          <a:lstStyle>
            <a:lvl1pPr marL="365125" indent="-255588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7225" indent="-246063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Georgia" pitchFamily="18" charset="0"/>
              <a:buChar char="▫"/>
              <a:defRPr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2338" indent="-219075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13" indent="-200025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063" indent="-182563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 kern="1200">
                <a:solidFill>
                  <a:srgbClr val="7F8FA9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1200"/>
              </a:spcBef>
              <a:defRPr/>
            </a:pPr>
            <a:r>
              <a:rPr lang="pt-PT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Trata-se de um brochura pública atrativa e de fácil leitura que:</a:t>
            </a:r>
          </a:p>
          <a:p>
            <a:pPr lvl="2">
              <a:spcBef>
                <a:spcPts val="1200"/>
              </a:spcBef>
              <a:defRPr/>
            </a:pPr>
            <a:r>
              <a:rPr lang="pt-PT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conta a nossa história</a:t>
            </a:r>
          </a:p>
          <a:p>
            <a:pPr lvl="2">
              <a:spcBef>
                <a:spcPts val="1200"/>
              </a:spcBef>
              <a:defRPr/>
            </a:pPr>
            <a:r>
              <a:rPr lang="pt-PT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explica claramente a posição de Timor-Leste</a:t>
            </a:r>
          </a:p>
          <a:p>
            <a:pPr lvl="2">
              <a:spcBef>
                <a:spcPts val="1200"/>
              </a:spcBef>
              <a:defRPr/>
            </a:pPr>
            <a:r>
              <a:rPr lang="pt-PT" sz="3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é</a:t>
            </a:r>
            <a:r>
              <a:rPr lang="pt-PT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uma declaração oficial sobre a história relevante e o direito do mar, na medida em que se aplicam ao nosso caso</a:t>
            </a:r>
          </a:p>
          <a:p>
            <a:pPr lvl="2">
              <a:spcBef>
                <a:spcPts val="1200"/>
              </a:spcBef>
              <a:defRPr/>
            </a:pPr>
            <a:r>
              <a:rPr lang="pt-PT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constitui um ponto de referência</a:t>
            </a:r>
            <a:br>
              <a:rPr lang="pt-PT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t-PT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para os meios de comunicação</a:t>
            </a:r>
            <a:br>
              <a:rPr lang="pt-PT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t-PT" sz="3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social e para comunicações</a:t>
            </a:r>
          </a:p>
          <a:p>
            <a:pPr lvl="1" algn="just">
              <a:defRPr/>
            </a:pPr>
            <a:endParaRPr lang="pt-PT" sz="3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29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altLang="en-US" dirty="0" smtClean="0"/>
          </a:p>
        </p:txBody>
      </p:sp>
      <p:sp>
        <p:nvSpPr>
          <p:cNvPr id="2355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7F8FA9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3680B1D-BBA2-4312-94F9-7E8F1ADA59F8}" type="slidenum">
              <a:rPr lang="pt-PT" altLang="en-US" sz="1800" smtClean="0">
                <a:solidFill>
                  <a:srgbClr val="FFFFFF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pt-PT" altLang="en-US" sz="1800" dirty="0" smtClean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23558" name="Picture 4" descr="http://www.offshoreenergytoday.com/wp-content/uploads/2015/07/Global-Maritime-Group-wins-mooring-contract-from-Woodsid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163" y="3297927"/>
            <a:ext cx="5538788" cy="3582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sadhie.abayasekara\Desktop\Timor Strategy\Pictures\UN NYC\DCIM\100CANON\IMG_5698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96185" y="2764196"/>
            <a:ext cx="3947815" cy="4116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thumbnails-visually.netdna-ssl.com/worldmap-worldmap-photos-wallpapers-galleries-full-hd_50290fb555fd4_w1500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97083" y="-11758"/>
            <a:ext cx="4546917" cy="331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Users\Lena.Chapple\Desktop\MBO\JS\Photos\Website launch\IMGP178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-126128"/>
            <a:ext cx="5196183" cy="3428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-38117" y="3111218"/>
            <a:ext cx="673954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B61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eaLnBrk="1" hangingPunct="1">
              <a:defRPr/>
            </a:pPr>
            <a:r>
              <a:rPr lang="pt-PT" altLang="en-US" sz="48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Audiência do Documento</a:t>
            </a:r>
            <a:br>
              <a:rPr lang="pt-PT" altLang="en-US" sz="48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pt-PT" altLang="en-US" sz="48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de Posição</a:t>
            </a:r>
            <a:r>
              <a:rPr lang="pt-PT" altLang="en-US" sz="44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t-PT" altLang="en-US" sz="44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endParaRPr lang="pt-PT" altLang="en-US" sz="4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16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5200 MBO Powerpoint Design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160"/>
            <a:ext cx="9144000" cy="6855858"/>
          </a:xfrm>
          <a:prstGeom prst="rect">
            <a:avLst/>
          </a:prstGeom>
        </p:spPr>
      </p:pic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75484" y="3219189"/>
            <a:ext cx="7759587" cy="2158110"/>
          </a:xfrm>
        </p:spPr>
        <p:txBody>
          <a:bodyPr>
            <a:normAutofit/>
          </a:bodyPr>
          <a:lstStyle/>
          <a:p>
            <a:r>
              <a:rPr lang="pt-PT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Por que razão precisamos de um Documento de Posição?</a:t>
            </a:r>
            <a:endParaRPr lang="pt-PT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15200 MBO Powerpoint Design_thank you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490" y="354842"/>
            <a:ext cx="8461611" cy="191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2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86538" y="612775"/>
            <a:ext cx="957262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7F8FA9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fld id="{9B17DE4F-70ED-4715-B3EA-F2A8A1A6E458}" type="slidenum">
              <a:rPr lang="pt-PT" altLang="en-US" sz="900" smtClean="0">
                <a:solidFill>
                  <a:srgbClr val="969696"/>
                </a:solidFill>
                <a:latin typeface="Arial" charset="0"/>
              </a:rPr>
              <a:pPr algn="l" eaLnBrk="1" hangingPunct="1"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pt-PT" altLang="en-US" sz="900" dirty="0" smtClean="0">
              <a:solidFill>
                <a:srgbClr val="969696"/>
              </a:solidFill>
              <a:latin typeface="Arial" charset="0"/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86363" cy="256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67"/>
          <a:stretch>
            <a:fillRect/>
          </a:stretch>
        </p:blipFill>
        <p:spPr bwMode="auto">
          <a:xfrm>
            <a:off x="-9525" y="2416175"/>
            <a:ext cx="9217025" cy="203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1375" y="2840038"/>
            <a:ext cx="3330575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4456114"/>
            <a:ext cx="3736976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0163" y="-150813"/>
            <a:ext cx="4070350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2988" y="4310063"/>
            <a:ext cx="2284412" cy="253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042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altLang="en-US" dirty="0" smtClean="0"/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altLang="en-US" dirty="0" smtClean="0"/>
          </a:p>
        </p:txBody>
      </p:sp>
      <p:sp>
        <p:nvSpPr>
          <p:cNvPr id="2662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ts val="300"/>
              </a:spcBef>
              <a:buClr>
                <a:srgbClr val="7F8FA9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554777F-95E9-4E52-B966-152F8CE67ABA}" type="slidenum">
              <a:rPr lang="pt-PT" altLang="en-US" sz="1800" smtClean="0">
                <a:solidFill>
                  <a:srgbClr val="FFFFFF"/>
                </a:solidFill>
                <a:latin typeface="Arial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pt-PT" altLang="en-US" sz="1800" dirty="0" smtClean="0">
              <a:solidFill>
                <a:srgbClr val="FFFFFF"/>
              </a:solidFill>
              <a:latin typeface="Arial" charset="0"/>
            </a:endParaRPr>
          </a:p>
        </p:txBody>
      </p:sp>
      <p:pic>
        <p:nvPicPr>
          <p:cNvPr id="26629" name="Pictur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931"/>
            <a:ext cx="9144000" cy="704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itle 1"/>
          <p:cNvSpPr txBox="1">
            <a:spLocks/>
          </p:cNvSpPr>
          <p:nvPr/>
        </p:nvSpPr>
        <p:spPr bwMode="auto">
          <a:xfrm>
            <a:off x="158750" y="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ts val="300"/>
              </a:spcBef>
              <a:buClr>
                <a:srgbClr val="7F8FA9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Georgia" pitchFamily="18" charset="0"/>
              </a:defRPr>
            </a:lvl1pPr>
            <a:lvl2pPr marL="657225" indent="-246063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Georgia" pitchFamily="18" charset="0"/>
              </a:defRPr>
            </a:lvl2pPr>
            <a:lvl3pPr marL="922338" indent="-21907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Georgia" pitchFamily="18" charset="0"/>
              </a:defRPr>
            </a:lvl3pPr>
            <a:lvl4pPr marL="1179513" indent="-20002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Georgia" pitchFamily="18" charset="0"/>
              </a:defRPr>
            </a:lvl4pPr>
            <a:lvl5pPr marL="1389063" indent="-182563" eaLnBrk="0" hangingPunct="0">
              <a:spcBef>
                <a:spcPts val="300"/>
              </a:spcBef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5pPr>
            <a:lvl6pPr marL="18462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6pPr>
            <a:lvl7pPr marL="23034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7pPr>
            <a:lvl8pPr marL="27606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8pPr>
            <a:lvl9pPr marL="32178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>
                <a:solidFill>
                  <a:srgbClr val="7F8FA9"/>
                </a:solidFill>
                <a:latin typeface="Georgia" pitchFamily="18" charset="0"/>
              </a:defRPr>
            </a:lvl9pPr>
          </a:lstStyle>
          <a:p>
            <a:pPr>
              <a:buNone/>
            </a:pPr>
            <a:r>
              <a:rPr lang="pt-PT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Finalidade do Documento de Posição:</a:t>
            </a:r>
            <a:endParaRPr lang="pt-PT" sz="4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37322" y="993072"/>
            <a:ext cx="8615399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/>
          <a:lstStyle>
            <a:lvl1pPr marL="365125" indent="-255588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7225" indent="-246063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Georgia" pitchFamily="18" charset="0"/>
              <a:buChar char="▫"/>
              <a:defRPr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2338" indent="-219075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13" indent="-200025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063" indent="-182563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7F8FA9"/>
              </a:buClr>
              <a:buFont typeface="Georgia" pitchFamily="18" charset="0"/>
              <a:buChar char="▫"/>
              <a:defRPr sz="2000" kern="1200">
                <a:solidFill>
                  <a:srgbClr val="7F8FA9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1200"/>
              </a:spcBef>
              <a:defRPr/>
            </a:pPr>
            <a:r>
              <a:rPr lang="pt-PT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Defender de forma persuasiva a posição de Timor-Leste, expondo o nosso caso da melhor forma</a:t>
            </a:r>
          </a:p>
          <a:p>
            <a:pPr lvl="1">
              <a:spcBef>
                <a:spcPts val="1200"/>
              </a:spcBef>
              <a:defRPr/>
            </a:pPr>
            <a:r>
              <a:rPr lang="pt-PT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Reforçar a comunicação por parte de Timor-Leste e orientar melhor a narrativa dos meios de comunicação social</a:t>
            </a:r>
          </a:p>
          <a:p>
            <a:pPr lvl="1">
              <a:spcBef>
                <a:spcPts val="1200"/>
              </a:spcBef>
              <a:defRPr/>
            </a:pPr>
            <a:r>
              <a:rPr lang="pt-PT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Providenciar uma ferramenta de apoio para a sociedade civil</a:t>
            </a:r>
          </a:p>
          <a:p>
            <a:pPr lvl="1">
              <a:spcBef>
                <a:spcPts val="1200"/>
              </a:spcBef>
              <a:defRPr/>
            </a:pPr>
            <a:r>
              <a:rPr lang="pt-PT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Ajudar a manter uma comunicação</a:t>
            </a:r>
            <a:br>
              <a:rPr lang="pt-PT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t-PT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consistente no seio do Governo</a:t>
            </a:r>
          </a:p>
          <a:p>
            <a:pPr marL="411162" lvl="1" indent="0">
              <a:spcBef>
                <a:spcPts val="600"/>
              </a:spcBef>
              <a:buNone/>
              <a:defRPr/>
            </a:pPr>
            <a:endParaRPr lang="pt-PT" sz="3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defRPr/>
            </a:pPr>
            <a:endParaRPr lang="pt-PT" sz="3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5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5200 MBO Powerpoint Design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160"/>
            <a:ext cx="9144000" cy="6855858"/>
          </a:xfrm>
          <a:prstGeom prst="rect">
            <a:avLst/>
          </a:prstGeom>
        </p:spPr>
      </p:pic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51145" y="3662021"/>
            <a:ext cx="8141918" cy="1752600"/>
          </a:xfrm>
        </p:spPr>
        <p:txBody>
          <a:bodyPr>
            <a:normAutofit/>
          </a:bodyPr>
          <a:lstStyle/>
          <a:p>
            <a:r>
              <a:rPr lang="pt-PT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Documento de Posição de Timor-Leste</a:t>
            </a:r>
            <a:endParaRPr lang="pt-PT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15200 MBO Powerpoint Design_thank you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490" y="354842"/>
            <a:ext cx="8461611" cy="191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14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4" name="Picture 10" descr="C:\Users\Lena.Chapple\Desktop\MBO\JS\Photos\Joao photos\LEARN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34573" y="-95534"/>
            <a:ext cx="9718539" cy="7298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395053291"/>
              </p:ext>
            </p:extLst>
          </p:nvPr>
        </p:nvGraphicFramePr>
        <p:xfrm>
          <a:off x="-801858" y="274638"/>
          <a:ext cx="9418320" cy="6583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53866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</TotalTime>
  <Words>1714</Words>
  <Application>Microsoft Office PowerPoint</Application>
  <PresentationFormat>On-screen Show (4:3)</PresentationFormat>
  <Paragraphs>153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Georgia</vt:lpstr>
      <vt:lpstr>Wingdings 2</vt:lpstr>
      <vt:lpstr>Office Theme</vt:lpstr>
      <vt:lpstr> Apresentação ao Conselho de Ministros 9 de agosto de 2016  Documento de Posição de Timor-Leste sobre Fronteiras Marítimas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Conciliação Obrigatória com a Austrália</vt:lpstr>
      <vt:lpstr>What we will cover today</vt:lpstr>
      <vt:lpstr>PowerPoint Presentation</vt:lpstr>
      <vt:lpstr>Calendário proposto para publicação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</dc:creator>
  <cp:lastModifiedBy>charlie</cp:lastModifiedBy>
  <cp:revision>136</cp:revision>
  <cp:lastPrinted>2016-08-08T00:16:09Z</cp:lastPrinted>
  <dcterms:created xsi:type="dcterms:W3CDTF">2015-11-12T03:22:33Z</dcterms:created>
  <dcterms:modified xsi:type="dcterms:W3CDTF">2016-08-31T04:57:31Z</dcterms:modified>
</cp:coreProperties>
</file>